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2" r:id="rId4"/>
    <p:sldId id="293" r:id="rId5"/>
    <p:sldId id="294" r:id="rId6"/>
    <p:sldId id="295" r:id="rId7"/>
    <p:sldId id="296" r:id="rId8"/>
    <p:sldId id="297" r:id="rId9"/>
    <p:sldId id="29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Introduction to PowerShell Loops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Loops execute a block of code multiple </a:t>
            </a:r>
            <a:r>
              <a:rPr lang="en-US" sz="2000" dirty="0" smtClean="0"/>
              <a:t>times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Can </a:t>
            </a:r>
            <a:r>
              <a:rPr lang="en-US" sz="2000" dirty="0"/>
              <a:t>run until a condition is met or for a set number of </a:t>
            </a:r>
            <a:r>
              <a:rPr lang="en-US" sz="2000" dirty="0" smtClean="0"/>
              <a:t>iterations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Automating </a:t>
            </a:r>
            <a:r>
              <a:rPr lang="en-US" sz="2000" dirty="0"/>
              <a:t>Repetitive Tasks in PowerShell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Simplifying Code Execution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Core Control Structure in </a:t>
            </a:r>
            <a:r>
              <a:rPr lang="en-US" sz="2000" dirty="0" smtClean="0"/>
              <a:t>Programming</a:t>
            </a:r>
          </a:p>
          <a:p>
            <a:r>
              <a:rPr lang="en-US" sz="2000" dirty="0"/>
              <a:t>Types of PowerShell Loops</a:t>
            </a:r>
          </a:p>
          <a:p>
            <a:pPr lvl="1"/>
            <a:r>
              <a:rPr lang="en-US" sz="1600" dirty="0"/>
              <a:t>For Loop</a:t>
            </a:r>
          </a:p>
          <a:p>
            <a:pPr lvl="1"/>
            <a:r>
              <a:rPr lang="en-US" sz="1600" dirty="0"/>
              <a:t>While Loop</a:t>
            </a:r>
          </a:p>
          <a:p>
            <a:pPr lvl="1"/>
            <a:r>
              <a:rPr lang="en-US" sz="1600" dirty="0"/>
              <a:t>Do-While Loop</a:t>
            </a:r>
          </a:p>
          <a:p>
            <a:pPr lvl="1"/>
            <a:r>
              <a:rPr lang="en-US" sz="1600" dirty="0"/>
              <a:t>Do-Until Loop</a:t>
            </a:r>
          </a:p>
          <a:p>
            <a:pPr lvl="1"/>
            <a:r>
              <a:rPr lang="en-US" sz="1600" dirty="0" err="1"/>
              <a:t>ForEach</a:t>
            </a:r>
            <a:r>
              <a:rPr lang="en-US" sz="1600" dirty="0"/>
              <a:t> Loop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For 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When the number of iterations is known </a:t>
            </a:r>
            <a:r>
              <a:rPr lang="en-US" sz="1400" dirty="0" smtClean="0"/>
              <a:t>beforehand</a:t>
            </a:r>
            <a:endParaRPr 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Syntax:</a:t>
            </a:r>
          </a:p>
          <a:p>
            <a:pPr marL="457200" lvl="1" indent="0">
              <a:buNone/>
            </a:pPr>
            <a:r>
              <a:rPr lang="nn-NO" sz="1600" dirty="0"/>
              <a:t> </a:t>
            </a:r>
            <a:r>
              <a:rPr lang="nn-NO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$i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$i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-lt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$i</a:t>
            </a:r>
            <a:r>
              <a:rPr lang="nn-NO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++</a:t>
            </a:r>
            <a:r>
              <a:rPr lang="nn-NO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"Iteration 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400" dirty="0"/>
              <a:t>Key Elements:</a:t>
            </a:r>
          </a:p>
          <a:p>
            <a:pPr lvl="1"/>
            <a:r>
              <a:rPr lang="en-US" sz="1400" dirty="0"/>
              <a:t>Initialize counter</a:t>
            </a:r>
          </a:p>
          <a:p>
            <a:pPr lvl="1"/>
            <a:r>
              <a:rPr lang="en-US" sz="1400" dirty="0"/>
              <a:t>Set condition</a:t>
            </a:r>
          </a:p>
          <a:p>
            <a:pPr lvl="1"/>
            <a:r>
              <a:rPr lang="en-US" sz="1400" dirty="0"/>
              <a:t>Increment counter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GB" sz="10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6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While 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When the loop runs as long as a condition is </a:t>
            </a:r>
            <a:r>
              <a:rPr lang="en-US" sz="1800" dirty="0" smtClean="0"/>
              <a:t>true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Syntax:</a:t>
            </a:r>
          </a:p>
          <a:p>
            <a:pPr marL="457200" lvl="1" indent="0">
              <a:buNone/>
            </a:pPr>
            <a:r>
              <a:rPr lang="en-GB" sz="1400" dirty="0" smtClean="0"/>
              <a:t>$</a:t>
            </a:r>
            <a:r>
              <a:rPr lang="en-GB" sz="1400" dirty="0" err="1"/>
              <a:t>i</a:t>
            </a:r>
            <a:r>
              <a:rPr lang="en-GB" sz="1400" dirty="0"/>
              <a:t> = 0</a:t>
            </a: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GB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lt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"Iteration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++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800" dirty="0"/>
              <a:t>Key </a:t>
            </a:r>
            <a:r>
              <a:rPr lang="en-GB" sz="1800" dirty="0" smtClean="0"/>
              <a:t>Elements</a:t>
            </a:r>
          </a:p>
          <a:p>
            <a:pPr lvl="1"/>
            <a:r>
              <a:rPr lang="en-US" sz="1400" dirty="0"/>
              <a:t>Checks condition before each iteration.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Do-While 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When the loop must execute at least once before checking the </a:t>
            </a:r>
            <a:r>
              <a:rPr lang="en-US" sz="1800" dirty="0" smtClean="0"/>
              <a:t>condition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Syntax: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"Iteration 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++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6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lt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en-GB" sz="14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800" dirty="0" smtClean="0"/>
              <a:t>Key Elements</a:t>
            </a:r>
          </a:p>
          <a:p>
            <a:pPr lvl="1"/>
            <a:r>
              <a:rPr lang="en-US" sz="1400" dirty="0"/>
              <a:t>Executes code before checking condition.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Do-Until 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When the loop runs until a condition becomes </a:t>
            </a:r>
            <a:r>
              <a:rPr lang="en-US" sz="1800" b="1" dirty="0" smtClean="0"/>
              <a:t>false</a:t>
            </a: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Syntax:</a:t>
            </a:r>
          </a:p>
          <a:p>
            <a:pPr marL="457200" lvl="1" indent="0">
              <a:buNone/>
            </a:pPr>
            <a:r>
              <a:rPr lang="en-GB" sz="1400" dirty="0"/>
              <a:t>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"Iteration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++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ge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en-GB" sz="14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800" dirty="0" smtClean="0"/>
              <a:t>Key Elements</a:t>
            </a:r>
          </a:p>
          <a:p>
            <a:pPr lvl="1"/>
            <a:r>
              <a:rPr lang="en-US" sz="1400" dirty="0" smtClean="0"/>
              <a:t>Continues </a:t>
            </a:r>
            <a:r>
              <a:rPr lang="en-US" sz="1400" dirty="0"/>
              <a:t>until the condition is </a:t>
            </a:r>
            <a:r>
              <a:rPr lang="en-US" sz="1400" b="1" dirty="0"/>
              <a:t>false</a:t>
            </a:r>
            <a:r>
              <a:rPr lang="en-US" sz="1400" dirty="0" smtClean="0"/>
              <a:t>.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 err="1"/>
              <a:t>ForEach</a:t>
            </a:r>
            <a:r>
              <a:rPr lang="en-GB" dirty="0"/>
              <a:t> Loop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When iterating over a collection or </a:t>
            </a:r>
            <a:r>
              <a:rPr lang="en-US" sz="1800" dirty="0" smtClean="0"/>
              <a:t>array</a:t>
            </a: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Syntax</a:t>
            </a:r>
            <a:r>
              <a:rPr lang="en-US" sz="1800" dirty="0" smtClean="0"/>
              <a:t>:</a:t>
            </a:r>
          </a:p>
          <a:p>
            <a:pPr marL="457200" lvl="1" indent="0">
              <a:buNone/>
            </a:pPr>
            <a:r>
              <a:rPr lang="en-GB" sz="1400" dirty="0"/>
              <a:t>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$numbers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GB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num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$numbers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"Number: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num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800" dirty="0" smtClean="0"/>
          </a:p>
          <a:p>
            <a:r>
              <a:rPr lang="en-GB" sz="1800" dirty="0" smtClean="0"/>
              <a:t>Key </a:t>
            </a:r>
            <a:r>
              <a:rPr lang="en-GB" sz="1800" dirty="0" smtClean="0"/>
              <a:t>Elements</a:t>
            </a:r>
          </a:p>
          <a:p>
            <a:pPr lvl="1"/>
            <a:r>
              <a:rPr lang="en-US" sz="1400" dirty="0"/>
              <a:t>Iterates over each item in a collection</a:t>
            </a:r>
            <a:r>
              <a:rPr lang="en-US" sz="1400" dirty="0" smtClean="0"/>
              <a:t>.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Using Break and Continue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6"/>
            <a:ext cx="10515600" cy="452356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break</a:t>
            </a:r>
            <a:r>
              <a:rPr lang="en-US" sz="1800" dirty="0" smtClean="0"/>
              <a:t> exit </a:t>
            </a:r>
            <a:r>
              <a:rPr lang="en-US" sz="1800" dirty="0"/>
              <a:t>the loop immediately.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continue</a:t>
            </a:r>
            <a:r>
              <a:rPr lang="en-US" sz="1800" dirty="0" smtClean="0"/>
              <a:t> skip </a:t>
            </a:r>
            <a:r>
              <a:rPr lang="en-US" sz="1800" dirty="0"/>
              <a:t>the current iteration and move to the next</a:t>
            </a:r>
            <a:r>
              <a:rPr lang="en-US" sz="1800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Example:</a:t>
            </a:r>
          </a:p>
          <a:p>
            <a:pPr marL="457200" lvl="1" indent="0">
              <a:buNone/>
            </a:pPr>
            <a:r>
              <a:rPr lang="nn-NO" sz="1400" dirty="0"/>
              <a:t> </a:t>
            </a:r>
            <a:r>
              <a:rPr lang="nn-NO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$i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$i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-lt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$i</a:t>
            </a:r>
            <a:r>
              <a:rPr lang="nn-NO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++</a:t>
            </a:r>
            <a:r>
              <a:rPr lang="nn-NO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eq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"Iteration </a:t>
            </a:r>
            <a:r>
              <a:rPr lang="en-GB" sz="14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sz="14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6737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363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PowerShell: Loops</vt:lpstr>
      <vt:lpstr>Introduction to PowerShell Loops</vt:lpstr>
      <vt:lpstr>For Loop</vt:lpstr>
      <vt:lpstr>While Loop</vt:lpstr>
      <vt:lpstr>Do-While Loop</vt:lpstr>
      <vt:lpstr>Do-Until Loop</vt:lpstr>
      <vt:lpstr>ForEach Loop</vt:lpstr>
      <vt:lpstr>Using Break and Continue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144</cp:revision>
  <dcterms:created xsi:type="dcterms:W3CDTF">2024-11-12T04:30:37Z</dcterms:created>
  <dcterms:modified xsi:type="dcterms:W3CDTF">2024-12-03T18:42:21Z</dcterms:modified>
</cp:coreProperties>
</file>