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7" r:id="rId4"/>
    <p:sldId id="282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3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276" y="1148172"/>
            <a:ext cx="9160476" cy="2387600"/>
          </a:xfrm>
        </p:spPr>
        <p:txBody>
          <a:bodyPr anchor="b"/>
          <a:lstStyle/>
          <a:p>
            <a:pPr algn="l"/>
            <a:r>
              <a:rPr lang="en-US" dirty="0" smtClean="0"/>
              <a:t>PowerShell: </a:t>
            </a:r>
            <a:r>
              <a:rPr lang="en-GB" sz="4400" dirty="0" smtClean="0"/>
              <a:t>Variables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276" y="5196060"/>
            <a:ext cx="9127524" cy="9781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Siva </a:t>
            </a:r>
            <a:r>
              <a:rPr lang="en-US" dirty="0" err="1" smtClean="0">
                <a:solidFill>
                  <a:srgbClr val="002060"/>
                </a:solidFill>
              </a:rPr>
              <a:t>Padala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</a:p>
          <a:p>
            <a:pPr algn="l"/>
            <a:r>
              <a:rPr lang="en-US" dirty="0" smtClean="0"/>
              <a:t>Technology Architecture | Lead | Mentor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1276" y="3797643"/>
            <a:ext cx="91440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What are Variables?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7"/>
            <a:ext cx="105156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Containers for storing </a:t>
            </a:r>
            <a:r>
              <a:rPr lang="en-US" sz="1800" dirty="0" smtClean="0"/>
              <a:t>data</a:t>
            </a: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Variables </a:t>
            </a:r>
            <a:r>
              <a:rPr lang="en-US" sz="1800" dirty="0"/>
              <a:t>can hold different types of data (strings, integers, arrays, etc.). t</a:t>
            </a:r>
            <a:r>
              <a:rPr lang="en-US" sz="1800" dirty="0" smtClean="0"/>
              <a:t>hese can </a:t>
            </a:r>
            <a:r>
              <a:rPr lang="en-US" sz="1800" dirty="0"/>
              <a:t>be </a:t>
            </a:r>
            <a:r>
              <a:rPr lang="en-US" sz="1800" dirty="0" smtClean="0"/>
              <a:t>reused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Simplify code, improve readability, and facilitate automation</a:t>
            </a:r>
            <a:endParaRPr lang="en-US" sz="18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Variables start with $ (e.g., $</a:t>
            </a:r>
            <a:r>
              <a:rPr lang="en-US" sz="1800" dirty="0" err="1"/>
              <a:t>myVar</a:t>
            </a:r>
            <a:r>
              <a:rPr lang="en-US" sz="1800" dirty="0" smtClean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dirty="0"/>
              <a:t>Basic </a:t>
            </a:r>
            <a:r>
              <a:rPr lang="en-GB" sz="1800" dirty="0" smtClean="0"/>
              <a:t>Syntax: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	</a:t>
            </a:r>
            <a:r>
              <a:rPr lang="en-GB" sz="2400" b="1" dirty="0"/>
              <a:t>$</a:t>
            </a:r>
            <a:r>
              <a:rPr lang="en-GB" sz="2400" b="1" dirty="0" err="1"/>
              <a:t>variableName</a:t>
            </a:r>
            <a:r>
              <a:rPr lang="en-GB" sz="2400" b="1" dirty="0"/>
              <a:t> = </a:t>
            </a:r>
            <a:r>
              <a:rPr lang="en-GB" sz="2400" b="1" dirty="0" smtClean="0"/>
              <a:t>value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2400" b="1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dirty="0"/>
              <a:t>Example: </a:t>
            </a:r>
            <a:endParaRPr lang="en-GB" sz="2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dirty="0" smtClean="0"/>
              <a:t>	$</a:t>
            </a:r>
            <a:r>
              <a:rPr lang="en-GB" sz="2400" dirty="0"/>
              <a:t>message = "Hello, PowerShell"</a:t>
            </a:r>
            <a:endParaRPr lang="en-GB" sz="2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844"/>
            <a:ext cx="10515600" cy="1241253"/>
          </a:xfrm>
        </p:spPr>
        <p:txBody>
          <a:bodyPr/>
          <a:lstStyle/>
          <a:p>
            <a:r>
              <a:rPr lang="en-GB" dirty="0"/>
              <a:t>Variable Scope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644390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30876" y="1911927"/>
            <a:ext cx="10422924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Global Variables: </a:t>
            </a:r>
            <a:endParaRPr lang="en-US" sz="1600" b="1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Accessible </a:t>
            </a:r>
            <a:r>
              <a:rPr lang="en-US" sz="1200" dirty="0"/>
              <a:t>throughout the entire session.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Local Variables: </a:t>
            </a:r>
            <a:endParaRPr lang="en-US" sz="1600" b="1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Accessible </a:t>
            </a:r>
            <a:r>
              <a:rPr lang="en-US" sz="1200" dirty="0"/>
              <a:t>only within the current scope, such as inside a function.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Script Variables: </a:t>
            </a:r>
            <a:endParaRPr lang="en-US" sz="1600" b="1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Accessible </a:t>
            </a:r>
            <a:r>
              <a:rPr lang="en-US" sz="1200" dirty="0"/>
              <a:t>only within the script where they are defined.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Private Variables: </a:t>
            </a:r>
            <a:endParaRPr lang="en-US" sz="1600" b="1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Used </a:t>
            </a:r>
            <a:r>
              <a:rPr lang="en-US" sz="1200" dirty="0"/>
              <a:t>inside functions, but not accessible outside the function.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3525795" cy="6858000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Demo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1697" y="0"/>
            <a:ext cx="8666205" cy="6858000"/>
          </a:xfrm>
        </p:spPr>
        <p:txBody>
          <a:bodyPr anchor="ctr"/>
          <a:lstStyle/>
          <a:p>
            <a:r>
              <a:rPr lang="en-GB" sz="3200" dirty="0"/>
              <a:t>Create a variable &amp; output its value</a:t>
            </a:r>
            <a:endParaRPr lang="en-GB" sz="3200" dirty="0" smtClean="0"/>
          </a:p>
          <a:p>
            <a:r>
              <a:rPr lang="en-US" sz="3200" dirty="0"/>
              <a:t>Declare an array of fruits and use a loop to display each fruit</a:t>
            </a:r>
            <a:endParaRPr lang="en-GB" sz="3200" dirty="0" smtClean="0"/>
          </a:p>
          <a:p>
            <a:r>
              <a:rPr lang="en-US" sz="3200" dirty="0"/>
              <a:t>Create a </a:t>
            </a:r>
            <a:r>
              <a:rPr lang="en-US" sz="3200" dirty="0" err="1"/>
              <a:t>hashtable</a:t>
            </a:r>
            <a:r>
              <a:rPr lang="en-US" sz="3200" dirty="0"/>
              <a:t> with a person's name and age. Access and update the values</a:t>
            </a:r>
            <a:r>
              <a:rPr lang="en-US" sz="3200" dirty="0" smtClean="0"/>
              <a:t>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0150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12192000" cy="6858000"/>
          </a:xfr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Q &amp; A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155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PowerShell: Variables</vt:lpstr>
      <vt:lpstr>What are Variables?</vt:lpstr>
      <vt:lpstr>Variable Scope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SANKAR REDDY</dc:creator>
  <cp:lastModifiedBy>SANKAR REDDY</cp:lastModifiedBy>
  <cp:revision>87</cp:revision>
  <dcterms:created xsi:type="dcterms:W3CDTF">2024-11-12T04:30:37Z</dcterms:created>
  <dcterms:modified xsi:type="dcterms:W3CDTF">2024-11-30T16:28:27Z</dcterms:modified>
</cp:coreProperties>
</file>