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9" r:id="rId4"/>
    <p:sldId id="288" r:id="rId5"/>
    <p:sldId id="290" r:id="rId6"/>
    <p:sldId id="287" r:id="rId7"/>
    <p:sldId id="28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sz="4400" dirty="0" smtClean="0"/>
              <a:t>Variables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 smtClean="0"/>
              <a:t>Limitations of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Basic Syntax of the Pipeline: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&lt;cmdlet1&gt; | &lt;cmdlet2&gt; | &lt;cmdlet3&gt; ...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/>
              <a:t>Primary </a:t>
            </a:r>
            <a:r>
              <a:rPr lang="en-US" sz="1800" b="1" dirty="0"/>
              <a:t>limitation</a:t>
            </a:r>
            <a:r>
              <a:rPr lang="en-US" sz="1800" dirty="0"/>
              <a:t> of the pipeline is that it only flows in one direction (from left to right</a:t>
            </a:r>
            <a:r>
              <a:rPr lang="en-US" sz="1800" dirty="0" smtClean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Once </a:t>
            </a:r>
            <a:r>
              <a:rPr lang="en-US" sz="1800" dirty="0"/>
              <a:t>data is passed from one cmdlet to the next, it cannot easily be sent back or manipulated earlier in the pipeline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N</a:t>
            </a:r>
            <a:r>
              <a:rPr lang="en-US" sz="1800" dirty="0" smtClean="0"/>
              <a:t>ot easy </a:t>
            </a:r>
            <a:r>
              <a:rPr lang="en-US" sz="1800" dirty="0"/>
              <a:t>to perform complex or repetitive operations without storing the data </a:t>
            </a:r>
            <a:r>
              <a:rPr lang="en-US" sz="1800" dirty="0" smtClean="0"/>
              <a:t>somewhere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What </a:t>
            </a:r>
            <a:r>
              <a:rPr lang="en-GB" dirty="0" smtClean="0"/>
              <a:t>are Variables?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Containers </a:t>
            </a:r>
            <a:r>
              <a:rPr lang="en-US" sz="1800" dirty="0"/>
              <a:t>to store data for later use in scripts</a:t>
            </a:r>
            <a:r>
              <a:rPr lang="en-US" sz="1800" dirty="0" smtClean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Variables start with $ (e.g., $</a:t>
            </a:r>
            <a:r>
              <a:rPr lang="en-US" sz="1800" dirty="0" err="1"/>
              <a:t>myVar</a:t>
            </a:r>
            <a:r>
              <a:rPr lang="en-US" sz="1800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Variables </a:t>
            </a:r>
            <a:r>
              <a:rPr lang="en-US" sz="1800" dirty="0"/>
              <a:t>can store different types of data such 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Strings ($</a:t>
            </a:r>
            <a:r>
              <a:rPr lang="en-US" sz="1400" dirty="0" err="1"/>
              <a:t>myString</a:t>
            </a:r>
            <a:r>
              <a:rPr lang="en-US" sz="1400" dirty="0"/>
              <a:t> = "Hello"),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Integers ($</a:t>
            </a:r>
            <a:r>
              <a:rPr lang="en-US" sz="1400" dirty="0" err="1"/>
              <a:t>myInt</a:t>
            </a:r>
            <a:r>
              <a:rPr lang="en-US" sz="1400" dirty="0"/>
              <a:t> = 42),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Arrays ($</a:t>
            </a:r>
            <a:r>
              <a:rPr lang="en-US" sz="1400" dirty="0" err="1"/>
              <a:t>myArray</a:t>
            </a:r>
            <a:r>
              <a:rPr lang="en-US" sz="1400" dirty="0"/>
              <a:t> = @(1, 2, 3)),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Hashtables</a:t>
            </a:r>
            <a:r>
              <a:rPr lang="en-US" sz="1400" dirty="0"/>
              <a:t> ($</a:t>
            </a:r>
            <a:r>
              <a:rPr lang="en-US" sz="1400" dirty="0" err="1"/>
              <a:t>myHashtable</a:t>
            </a:r>
            <a:r>
              <a:rPr lang="en-US" sz="1400" dirty="0"/>
              <a:t> = @{ "key" = "value" })</a:t>
            </a:r>
            <a:endParaRPr lang="en-US" sz="1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Basic </a:t>
            </a:r>
            <a:r>
              <a:rPr lang="en-GB" sz="1800" dirty="0" smtClean="0"/>
              <a:t>Syntax: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	</a:t>
            </a:r>
            <a:r>
              <a:rPr lang="en-GB" sz="2400" b="1" dirty="0"/>
              <a:t>$</a:t>
            </a:r>
            <a:r>
              <a:rPr lang="en-GB" sz="2400" b="1" dirty="0" err="1"/>
              <a:t>variableName</a:t>
            </a:r>
            <a:r>
              <a:rPr lang="en-GB" sz="2400" b="1" dirty="0"/>
              <a:t> = </a:t>
            </a:r>
            <a:r>
              <a:rPr lang="en-GB" sz="2400" b="1" dirty="0" smtClean="0"/>
              <a:t>value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400" b="1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/>
              <a:t>Example: </a:t>
            </a: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 smtClean="0"/>
              <a:t>	$</a:t>
            </a:r>
            <a:r>
              <a:rPr lang="en-GB" sz="2400" dirty="0"/>
              <a:t>message = "Hello, </a:t>
            </a:r>
            <a:r>
              <a:rPr lang="en-GB" sz="2400" dirty="0" smtClean="0"/>
              <a:t>PowerShell“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/>
              <a:t>Note:</a:t>
            </a:r>
            <a:r>
              <a:rPr lang="en-US" sz="2400" dirty="0" smtClean="0"/>
              <a:t> Variables store </a:t>
            </a:r>
            <a:r>
              <a:rPr lang="en-US" sz="2400" dirty="0"/>
              <a:t>not just simple data types (like numbers or strings) but also </a:t>
            </a:r>
            <a:r>
              <a:rPr lang="en-US" sz="2400" b="1" dirty="0"/>
              <a:t>objects</a:t>
            </a: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dirty="0"/>
              <a:t>Creating </a:t>
            </a:r>
            <a:r>
              <a:rPr lang="en-GB" dirty="0" smtClean="0"/>
              <a:t>Variables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Variables </a:t>
            </a:r>
            <a:r>
              <a:rPr lang="en-US" sz="1800" dirty="0"/>
              <a:t>can store not just simple data types (like numbers or strings) but also </a:t>
            </a:r>
            <a:r>
              <a:rPr lang="en-US" sz="1800" b="1" dirty="0"/>
              <a:t>objects</a:t>
            </a:r>
            <a:r>
              <a:rPr lang="en-US" sz="1800" dirty="0" smtClean="0"/>
              <a:t>.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Can access all the properties and methods of that object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Examples: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600" dirty="0" smtClean="0"/>
              <a:t>$</a:t>
            </a:r>
            <a:r>
              <a:rPr lang="en-GB" sz="1600" dirty="0"/>
              <a:t>service = Get-Service -Name </a:t>
            </a:r>
            <a:r>
              <a:rPr lang="en-GB" sz="1600" dirty="0" smtClean="0"/>
              <a:t>Spooler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/>
              <a:t>Now access </a:t>
            </a:r>
            <a:r>
              <a:rPr lang="en-US" sz="1600" dirty="0"/>
              <a:t>the service's properties, such as </a:t>
            </a:r>
            <a:r>
              <a:rPr lang="en-US" sz="1600" dirty="0" smtClean="0"/>
              <a:t>its </a:t>
            </a:r>
            <a:r>
              <a:rPr lang="en-US" sz="1600" dirty="0"/>
              <a:t>name, or display </a:t>
            </a:r>
            <a:r>
              <a:rPr lang="en-US" sz="1600" dirty="0" smtClean="0"/>
              <a:t>name, </a:t>
            </a:r>
            <a:r>
              <a:rPr lang="en-US" sz="1600" dirty="0"/>
              <a:t>status</a:t>
            </a:r>
            <a:r>
              <a:rPr lang="en-US" sz="1600" dirty="0" smtClean="0"/>
              <a:t> and etc..</a:t>
            </a:r>
            <a:endParaRPr lang="en-GB" sz="1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>
            <a:normAutofit/>
          </a:bodyPr>
          <a:lstStyle/>
          <a:p>
            <a:r>
              <a:rPr lang="en-GB" b="1" dirty="0"/>
              <a:t>Variables with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1287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Must start with $ followed by a valid name (e.g., $name, $age</a:t>
            </a:r>
            <a:r>
              <a:rPr lang="en-US" sz="18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Don’t </a:t>
            </a:r>
            <a:r>
              <a:rPr lang="en-US" sz="1800" dirty="0"/>
              <a:t>need to declare a variable </a:t>
            </a:r>
            <a:r>
              <a:rPr lang="en-US" sz="1800" dirty="0" smtClean="0"/>
              <a:t>type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Can contain letters, numbers, and underscores.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Cannot start with a number (e.g., $1name is invalid</a:t>
            </a:r>
            <a:r>
              <a:rPr lang="en-US" sz="18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Case in-sensitive by default.</a:t>
            </a:r>
            <a:endParaRPr lang="en-US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Best Practices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Use meaningful names (e.g., $username, $</a:t>
            </a:r>
            <a:r>
              <a:rPr lang="en-US" sz="1800" dirty="0" err="1"/>
              <a:t>filePath</a:t>
            </a:r>
            <a:r>
              <a:rPr lang="en-US" sz="18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Keep it simple and readable.</a:t>
            </a:r>
            <a:endParaRPr lang="en-US" sz="1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566266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241253"/>
          </a:xfrm>
        </p:spPr>
        <p:txBody>
          <a:bodyPr/>
          <a:lstStyle/>
          <a:p>
            <a:r>
              <a:rPr lang="en-GB" dirty="0"/>
              <a:t>Variable Scope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44390"/>
            <a:ext cx="1042292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876" y="1911927"/>
            <a:ext cx="1042292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Global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throughout the entire session.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Local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only within the current scope, such as inside a function.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Script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Accessible </a:t>
            </a:r>
            <a:r>
              <a:rPr lang="en-US" sz="1200" dirty="0"/>
              <a:t>only within the script where they are defined.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Private Variables: </a:t>
            </a:r>
            <a:endParaRPr lang="en-US" sz="1600" b="1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Used </a:t>
            </a:r>
            <a:r>
              <a:rPr lang="en-US" sz="1200" dirty="0"/>
              <a:t>inside functions, but not accessible outside the function.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GB" sz="3200" dirty="0"/>
              <a:t>Create a variable &amp; output its value</a:t>
            </a:r>
            <a:endParaRPr lang="en-GB" sz="3200" dirty="0" smtClean="0"/>
          </a:p>
          <a:p>
            <a:r>
              <a:rPr lang="en-US" sz="3200" dirty="0"/>
              <a:t>Declare an array </a:t>
            </a:r>
            <a:r>
              <a:rPr lang="en-US" sz="3200" dirty="0" smtClean="0"/>
              <a:t>and </a:t>
            </a:r>
            <a:r>
              <a:rPr lang="en-US" sz="3200" dirty="0"/>
              <a:t>use a loop to display </a:t>
            </a:r>
            <a:r>
              <a:rPr lang="en-US" sz="3200" dirty="0" smtClean="0"/>
              <a:t>each item</a:t>
            </a:r>
            <a:endParaRPr lang="en-GB" sz="3200" dirty="0" smtClean="0"/>
          </a:p>
          <a:p>
            <a:r>
              <a:rPr lang="en-US" sz="3200" dirty="0"/>
              <a:t>Create a </a:t>
            </a:r>
            <a:r>
              <a:rPr lang="en-US" sz="3200" dirty="0" err="1"/>
              <a:t>hashtable</a:t>
            </a:r>
            <a:r>
              <a:rPr lang="en-US" sz="3200" dirty="0"/>
              <a:t> with a person's name and age. Access and update the values</a:t>
            </a:r>
            <a:r>
              <a:rPr lang="en-US" sz="3200" dirty="0" smtClean="0"/>
              <a:t>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150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387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PowerShell: Variables</vt:lpstr>
      <vt:lpstr>Limitations of Pipeline</vt:lpstr>
      <vt:lpstr>What are Variables?</vt:lpstr>
      <vt:lpstr>Creating Variables</vt:lpstr>
      <vt:lpstr>Variables with Objects</vt:lpstr>
      <vt:lpstr>Variable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100</cp:revision>
  <dcterms:created xsi:type="dcterms:W3CDTF">2024-11-12T04:30:37Z</dcterms:created>
  <dcterms:modified xsi:type="dcterms:W3CDTF">2024-12-02T09:31:03Z</dcterms:modified>
</cp:coreProperties>
</file>