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89" r:id="rId4"/>
    <p:sldId id="288" r:id="rId5"/>
    <p:sldId id="290" r:id="rId6"/>
    <p:sldId id="291" r:id="rId7"/>
    <p:sldId id="26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E898-F050-4571-96C6-C6DFBE4F6A98}" type="datetimeFigureOut">
              <a:rPr lang="en-GB" smtClean="0"/>
              <a:t>02/12/2024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ACF2-58A7-428B-AD1E-E064B2674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2439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E898-F050-4571-96C6-C6DFBE4F6A98}" type="datetimeFigureOut">
              <a:rPr lang="en-GB" smtClean="0"/>
              <a:t>02/12/2024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ACF2-58A7-428B-AD1E-E064B2674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7956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E898-F050-4571-96C6-C6DFBE4F6A98}" type="datetimeFigureOut">
              <a:rPr lang="en-GB" smtClean="0"/>
              <a:t>02/12/2024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ACF2-58A7-428B-AD1E-E064B2674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7926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E898-F050-4571-96C6-C6DFBE4F6A98}" type="datetimeFigureOut">
              <a:rPr lang="en-GB" smtClean="0"/>
              <a:t>02/12/2024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ACF2-58A7-428B-AD1E-E064B2674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069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E898-F050-4571-96C6-C6DFBE4F6A98}" type="datetimeFigureOut">
              <a:rPr lang="en-GB" smtClean="0"/>
              <a:t>02/12/2024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ACF2-58A7-428B-AD1E-E064B2674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7769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E898-F050-4571-96C6-C6DFBE4F6A98}" type="datetimeFigureOut">
              <a:rPr lang="en-GB" smtClean="0"/>
              <a:t>02/12/2024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ACF2-58A7-428B-AD1E-E064B2674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7503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E898-F050-4571-96C6-C6DFBE4F6A98}" type="datetimeFigureOut">
              <a:rPr lang="en-GB" smtClean="0"/>
              <a:t>02/12/2024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ACF2-58A7-428B-AD1E-E064B2674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2387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E898-F050-4571-96C6-C6DFBE4F6A98}" type="datetimeFigureOut">
              <a:rPr lang="en-GB" smtClean="0"/>
              <a:t>02/12/2024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ACF2-58A7-428B-AD1E-E064B2674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5100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E898-F050-4571-96C6-C6DFBE4F6A98}" type="datetimeFigureOut">
              <a:rPr lang="en-GB" smtClean="0"/>
              <a:t>02/12/2024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ACF2-58A7-428B-AD1E-E064B2674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2528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E898-F050-4571-96C6-C6DFBE4F6A98}" type="datetimeFigureOut">
              <a:rPr lang="en-GB" smtClean="0"/>
              <a:t>02/12/2024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ACF2-58A7-428B-AD1E-E064B2674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3776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E898-F050-4571-96C6-C6DFBE4F6A98}" type="datetimeFigureOut">
              <a:rPr lang="en-GB" smtClean="0"/>
              <a:t>02/12/2024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ACF2-58A7-428B-AD1E-E064B2674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6440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B8E898-F050-4571-96C6-C6DFBE4F6A98}" type="datetimeFigureOut">
              <a:rPr lang="en-GB" smtClean="0"/>
              <a:t>02/12/2024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7ACF2-58A7-428B-AD1E-E064B2674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7909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1276" y="1148172"/>
            <a:ext cx="9160476" cy="2387600"/>
          </a:xfrm>
        </p:spPr>
        <p:txBody>
          <a:bodyPr anchor="b"/>
          <a:lstStyle/>
          <a:p>
            <a:pPr algn="l"/>
            <a:r>
              <a:rPr lang="en-US" dirty="0" smtClean="0"/>
              <a:t>PowerShell: </a:t>
            </a:r>
            <a:r>
              <a:rPr lang="en-GB" dirty="0" smtClean="0"/>
              <a:t>S</a:t>
            </a:r>
            <a:r>
              <a:rPr lang="en-GB" dirty="0" smtClean="0"/>
              <a:t>cripting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1276" y="5196060"/>
            <a:ext cx="9127524" cy="978199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rgbClr val="002060"/>
                </a:solidFill>
              </a:rPr>
              <a:t>Siva </a:t>
            </a:r>
            <a:r>
              <a:rPr lang="en-US" dirty="0" err="1" smtClean="0">
                <a:solidFill>
                  <a:srgbClr val="002060"/>
                </a:solidFill>
              </a:rPr>
              <a:t>Padala</a:t>
            </a:r>
            <a:r>
              <a:rPr lang="en-US" dirty="0" smtClean="0">
                <a:solidFill>
                  <a:srgbClr val="002060"/>
                </a:solidFill>
              </a:rPr>
              <a:t>  </a:t>
            </a:r>
          </a:p>
          <a:p>
            <a:pPr algn="l"/>
            <a:r>
              <a:rPr lang="en-US" dirty="0" smtClean="0"/>
              <a:t>Technology Architecture | Lead | Mentor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321276" y="3797643"/>
            <a:ext cx="9144000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307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96122"/>
          </a:xfrm>
        </p:spPr>
        <p:txBody>
          <a:bodyPr>
            <a:normAutofit/>
          </a:bodyPr>
          <a:lstStyle/>
          <a:p>
            <a:r>
              <a:rPr lang="en-GB" dirty="0"/>
              <a:t>What is PowerShell Scripting?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71287"/>
            <a:ext cx="10515600" cy="4351338"/>
          </a:xfrm>
        </p:spPr>
        <p:txBody>
          <a:bodyPr>
            <a:norm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dirty="0"/>
              <a:t>Set </a:t>
            </a:r>
            <a:r>
              <a:rPr lang="en-US" sz="1800" dirty="0"/>
              <a:t>of commands (cmdlets, functions, etc.) in PowerShell and saving them in a </a:t>
            </a:r>
            <a:r>
              <a:rPr lang="en-US" sz="1800" dirty="0" smtClean="0"/>
              <a:t>“.ps1” </a:t>
            </a:r>
            <a:r>
              <a:rPr lang="en-US" sz="1800" dirty="0"/>
              <a:t>file</a:t>
            </a:r>
            <a:r>
              <a:rPr lang="en-US" sz="1800" dirty="0"/>
              <a:t>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sz="1800" dirty="0"/>
              <a:t>Automate repetitive </a:t>
            </a:r>
            <a:r>
              <a:rPr lang="en-GB" sz="1800" dirty="0"/>
              <a:t>tasks (e.g. users, files, or </a:t>
            </a:r>
            <a:r>
              <a:rPr lang="en-GB" sz="1800" dirty="0" smtClean="0"/>
              <a:t>processes etc..)</a:t>
            </a:r>
            <a:endParaRPr lang="en-GB" sz="1800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dirty="0"/>
              <a:t>S</a:t>
            </a:r>
            <a:r>
              <a:rPr lang="en-US" sz="1800" dirty="0" smtClean="0"/>
              <a:t>cripts </a:t>
            </a:r>
            <a:r>
              <a:rPr lang="en-US" sz="1800" dirty="0"/>
              <a:t>can be </a:t>
            </a:r>
            <a:r>
              <a:rPr lang="en-US" sz="1800" dirty="0" smtClean="0"/>
              <a:t>saved </a:t>
            </a:r>
            <a:r>
              <a:rPr lang="en-US" sz="1800" dirty="0"/>
              <a:t>and run multiple times, making repetitive tasks more efficient and </a:t>
            </a:r>
            <a:r>
              <a:rPr lang="en-US" sz="1800" dirty="0" smtClean="0"/>
              <a:t>error-free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1800" dirty="0" smtClean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sz="1800" b="1" dirty="0"/>
              <a:t>Key Components</a:t>
            </a:r>
            <a:r>
              <a:rPr lang="en-GB" sz="1800" dirty="0" smtClean="0"/>
              <a:t>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Cmdlets (</a:t>
            </a:r>
            <a:r>
              <a:rPr lang="en-GB" sz="1400" dirty="0"/>
              <a:t>pronounced </a:t>
            </a:r>
            <a:r>
              <a:rPr lang="en-GB" sz="1400" i="1" dirty="0" smtClean="0"/>
              <a:t>command-lets)</a:t>
            </a:r>
            <a:r>
              <a:rPr lang="en-US" sz="1400" dirty="0" smtClean="0"/>
              <a:t>: </a:t>
            </a:r>
            <a:r>
              <a:rPr lang="en-US" sz="1400" dirty="0"/>
              <a:t>Small, single-function commands built into PowerShell (e.g., Get-Process, Set-Location</a:t>
            </a:r>
            <a:r>
              <a:rPr lang="en-US" sz="1400" dirty="0" smtClean="0"/>
              <a:t>).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/>
              <a:t>Functions</a:t>
            </a:r>
            <a:r>
              <a:rPr lang="en-US" sz="1400" dirty="0"/>
              <a:t>: Custom reusable blocks of code written by the user to perform complex tasks</a:t>
            </a:r>
            <a:r>
              <a:rPr lang="en-US" sz="1400" dirty="0" smtClean="0"/>
              <a:t>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/>
              <a:t>Variables</a:t>
            </a:r>
            <a:r>
              <a:rPr lang="en-US" sz="1400" dirty="0"/>
              <a:t>: Temporary data storage used to hold values or objects (e.g., $</a:t>
            </a:r>
            <a:r>
              <a:rPr lang="en-US" sz="1400" dirty="0" err="1"/>
              <a:t>userName</a:t>
            </a:r>
            <a:r>
              <a:rPr lang="en-US" sz="1400" dirty="0"/>
              <a:t>, $</a:t>
            </a:r>
            <a:r>
              <a:rPr lang="en-US" sz="1400" dirty="0" err="1"/>
              <a:t>diskSpace</a:t>
            </a:r>
            <a:r>
              <a:rPr lang="en-US" sz="1400" dirty="0" smtClean="0"/>
              <a:t>).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/>
              <a:t>Pipelines</a:t>
            </a:r>
            <a:r>
              <a:rPr lang="en-US" sz="1400" dirty="0"/>
              <a:t>: Pass data from one cmdlet to another, enabling the composition of complex tasks.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838200" y="1566266"/>
            <a:ext cx="10422924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3295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96122"/>
          </a:xfrm>
        </p:spPr>
        <p:txBody>
          <a:bodyPr>
            <a:normAutofit/>
          </a:bodyPr>
          <a:lstStyle/>
          <a:p>
            <a:r>
              <a:rPr lang="en-GB" dirty="0"/>
              <a:t>Why Use PowerShell Scripting?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71286"/>
            <a:ext cx="10515600" cy="4523567"/>
          </a:xfrm>
        </p:spPr>
        <p:txBody>
          <a:bodyPr>
            <a:norm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dirty="0"/>
              <a:t>Repetitive </a:t>
            </a:r>
            <a:r>
              <a:rPr lang="en-US" sz="1800" dirty="0" smtClean="0"/>
              <a:t>Tasks</a:t>
            </a:r>
            <a:endParaRPr lang="en-US" sz="1800" dirty="0"/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/>
              <a:t>Automate tasks like report generation, file copying, and user management.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/>
              <a:t>Save time and reduce manual intervention</a:t>
            </a:r>
            <a:r>
              <a:rPr lang="en-US" sz="1400" dirty="0" smtClean="0"/>
              <a:t>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1400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dirty="0" smtClean="0"/>
              <a:t>Consistency</a:t>
            </a:r>
            <a:endParaRPr lang="en-US" sz="1800" dirty="0"/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/>
              <a:t>Ensure tasks are executed in the same way every time.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/>
              <a:t>Reduces human error and maintains stable operations</a:t>
            </a:r>
            <a:r>
              <a:rPr lang="en-US" sz="1400" dirty="0" smtClean="0"/>
              <a:t>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1400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dirty="0" smtClean="0"/>
              <a:t>Scalability</a:t>
            </a:r>
            <a:endParaRPr lang="en-US" sz="1800" dirty="0"/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/>
              <a:t>Handle larger tasks or manage multiple systems (e.g., thousands of users).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/>
              <a:t>Scale effectively as your environment grows</a:t>
            </a:r>
            <a:r>
              <a:rPr lang="en-US" sz="1400" dirty="0" smtClean="0"/>
              <a:t>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1400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dirty="0" smtClean="0"/>
              <a:t>Efficiency</a:t>
            </a:r>
            <a:endParaRPr lang="en-US" sz="1800" dirty="0"/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/>
              <a:t>Eliminate the need for repeated manual steps.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/>
              <a:t>Improve system management speed and reliability</a:t>
            </a:r>
            <a:r>
              <a:rPr lang="en-US" sz="1400" dirty="0" smtClean="0"/>
              <a:t>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1400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dirty="0"/>
              <a:t>Error </a:t>
            </a:r>
            <a:r>
              <a:rPr lang="en-US" sz="1800" dirty="0" smtClean="0"/>
              <a:t>Reduction</a:t>
            </a:r>
            <a:endParaRPr lang="en-US" sz="1800" dirty="0"/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/>
              <a:t>Reduce human error by automating tasks.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/>
              <a:t>Follow a consistent process every time the task is executed.</a:t>
            </a:r>
            <a:endParaRPr lang="en-US" sz="1400" b="1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1400" dirty="0" smtClean="0"/>
          </a:p>
        </p:txBody>
      </p:sp>
      <p:cxnSp>
        <p:nvCxnSpPr>
          <p:cNvPr id="4" name="Straight Connector 3"/>
          <p:cNvCxnSpPr/>
          <p:nvPr/>
        </p:nvCxnSpPr>
        <p:spPr>
          <a:xfrm>
            <a:off x="838200" y="1566266"/>
            <a:ext cx="10422924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957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96122"/>
          </a:xfrm>
        </p:spPr>
        <p:txBody>
          <a:bodyPr>
            <a:normAutofit/>
          </a:bodyPr>
          <a:lstStyle/>
          <a:p>
            <a:r>
              <a:rPr lang="en-GB" dirty="0"/>
              <a:t>Benefits of PowerShell Scripting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71286"/>
            <a:ext cx="10515600" cy="4647135"/>
          </a:xfrm>
        </p:spPr>
        <p:txBody>
          <a:bodyPr>
            <a:norm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dirty="0" smtClean="0"/>
              <a:t>Time-Saving</a:t>
            </a:r>
            <a:endParaRPr lang="en-US" sz="1800" dirty="0"/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/>
              <a:t>Automate repetitive tasks with a single command.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/>
              <a:t>Eliminates manual intervention and frees up time for more complex work</a:t>
            </a:r>
            <a:r>
              <a:rPr lang="en-US" sz="1400" dirty="0" smtClean="0"/>
              <a:t>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1400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dirty="0" smtClean="0"/>
              <a:t>Flexibility</a:t>
            </a:r>
            <a:endParaRPr lang="en-US" sz="1800" dirty="0"/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/>
              <a:t>Manage local machines, remote systems, and cloud resources (e.g., Azure, AWS).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/>
              <a:t>Unified toolset works across multiple platforms</a:t>
            </a:r>
            <a:r>
              <a:rPr lang="en-US" sz="1400" dirty="0" smtClean="0"/>
              <a:t>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1400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dirty="0" smtClean="0"/>
              <a:t>Customization</a:t>
            </a:r>
            <a:endParaRPr lang="en-US" sz="1800" dirty="0"/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/>
              <a:t>Tailor scripts to specific workflows and needs.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/>
              <a:t>Automate tasks like data backups, application deployment, and network diagnostics</a:t>
            </a:r>
            <a:r>
              <a:rPr lang="en-US" sz="1400" dirty="0" smtClean="0"/>
              <a:t>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1400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dirty="0"/>
              <a:t>Scheduled </a:t>
            </a:r>
            <a:r>
              <a:rPr lang="en-US" sz="1800" dirty="0" smtClean="0"/>
              <a:t>Execution</a:t>
            </a:r>
            <a:endParaRPr lang="en-US" sz="1800" dirty="0"/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/>
              <a:t>Set scripts to run automatically at intervals (e.g., daily, weekly).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/>
              <a:t>Ideal for recurring tasks like system health checks and patch management</a:t>
            </a:r>
            <a:r>
              <a:rPr lang="en-US" sz="1400" dirty="0" smtClean="0"/>
              <a:t>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1400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dirty="0"/>
              <a:t>Remote </a:t>
            </a:r>
            <a:r>
              <a:rPr lang="en-US" sz="1800" dirty="0" smtClean="0"/>
              <a:t>Management</a:t>
            </a:r>
            <a:endParaRPr lang="en-US" sz="1800" dirty="0"/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/>
              <a:t>Execute scripts on remote servers and workstations.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/>
              <a:t>Manage resources centrally without on-site intervention.</a:t>
            </a:r>
            <a:endParaRPr lang="en-GB" sz="1200" dirty="0" smtClean="0"/>
          </a:p>
        </p:txBody>
      </p:sp>
      <p:cxnSp>
        <p:nvCxnSpPr>
          <p:cNvPr id="4" name="Straight Connector 3"/>
          <p:cNvCxnSpPr/>
          <p:nvPr/>
        </p:nvCxnSpPr>
        <p:spPr>
          <a:xfrm>
            <a:off x="838200" y="1566266"/>
            <a:ext cx="10422924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7052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96122"/>
          </a:xfrm>
        </p:spPr>
        <p:txBody>
          <a:bodyPr>
            <a:normAutofit/>
          </a:bodyPr>
          <a:lstStyle/>
          <a:p>
            <a:pPr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GB" dirty="0"/>
              <a:t>Use Cases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71286"/>
            <a:ext cx="10515600" cy="4647135"/>
          </a:xfrm>
        </p:spPr>
        <p:txBody>
          <a:bodyPr>
            <a:norm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b="1" dirty="0" smtClean="0"/>
              <a:t>System </a:t>
            </a:r>
            <a:r>
              <a:rPr lang="en-US" sz="1800" b="1" dirty="0"/>
              <a:t>Administration: </a:t>
            </a:r>
            <a:r>
              <a:rPr lang="en-US" sz="1800" dirty="0"/>
              <a:t>Automating routine system maintenance, software installations, user management, and more.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b="1" dirty="0"/>
              <a:t>Cloud Management: </a:t>
            </a:r>
            <a:r>
              <a:rPr lang="en-US" sz="1800" dirty="0"/>
              <a:t>Managing cloud resources in Azure, AWS, or Google Cloud.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b="1" dirty="0"/>
              <a:t>DevOps Automation: </a:t>
            </a:r>
            <a:r>
              <a:rPr lang="en-US" sz="1800" dirty="0"/>
              <a:t>Automating build, test, and deployment pipelines.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b="1" dirty="0"/>
              <a:t>Network Management: </a:t>
            </a:r>
            <a:r>
              <a:rPr lang="en-US" sz="1800" dirty="0"/>
              <a:t>Managing network configurations and devices.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b="1" dirty="0"/>
              <a:t>Report Generation: </a:t>
            </a:r>
            <a:r>
              <a:rPr lang="en-US" sz="1800" dirty="0"/>
              <a:t>Automating data collection and report generation from logs or databases.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b="1" dirty="0"/>
              <a:t>Backup and Recovery: </a:t>
            </a:r>
            <a:r>
              <a:rPr lang="en-US" sz="1800" dirty="0"/>
              <a:t>Automating backup processes and restoring files or system states.</a:t>
            </a:r>
            <a:endParaRPr lang="en-GB" sz="1600" dirty="0" smtClean="0"/>
          </a:p>
        </p:txBody>
      </p:sp>
      <p:cxnSp>
        <p:nvCxnSpPr>
          <p:cNvPr id="4" name="Straight Connector 3"/>
          <p:cNvCxnSpPr/>
          <p:nvPr/>
        </p:nvCxnSpPr>
        <p:spPr>
          <a:xfrm>
            <a:off x="838200" y="1566266"/>
            <a:ext cx="10422924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3857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0" y="0"/>
            <a:ext cx="3525795" cy="6858000"/>
          </a:xfr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marL="0" indent="0" algn="ctr">
              <a:buNone/>
            </a:pPr>
            <a:r>
              <a:rPr lang="en-IN" dirty="0" smtClean="0"/>
              <a:t>Demo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591697" y="0"/>
            <a:ext cx="8666205" cy="6858000"/>
          </a:xfrm>
        </p:spPr>
        <p:txBody>
          <a:bodyPr anchor="ctr"/>
          <a:lstStyle/>
          <a:p>
            <a:r>
              <a:rPr lang="en-GB" sz="3200" dirty="0" smtClean="0"/>
              <a:t>HelloWorld</a:t>
            </a:r>
            <a:endParaRPr lang="en-GB" sz="3200" dirty="0" smtClean="0"/>
          </a:p>
          <a:p>
            <a:r>
              <a:rPr lang="en-GB" sz="3200" dirty="0" smtClean="0"/>
              <a:t>Get </a:t>
            </a:r>
            <a:r>
              <a:rPr lang="en-GB" sz="3200" dirty="0"/>
              <a:t>system </a:t>
            </a:r>
            <a:r>
              <a:rPr lang="en-GB" sz="3200" dirty="0" smtClean="0"/>
              <a:t>information</a:t>
            </a:r>
          </a:p>
          <a:p>
            <a:r>
              <a:rPr lang="en-US" sz="3200" dirty="0" smtClean="0"/>
              <a:t>Get files from the folder</a:t>
            </a:r>
          </a:p>
          <a:p>
            <a:r>
              <a:rPr lang="en-GB" sz="3200" dirty="0"/>
              <a:t>Backup-Directory</a:t>
            </a:r>
          </a:p>
          <a:p>
            <a:r>
              <a:rPr lang="en-GB" sz="3200" dirty="0"/>
              <a:t>Monitor-</a:t>
            </a:r>
            <a:r>
              <a:rPr lang="en-GB" sz="3200" dirty="0" err="1"/>
              <a:t>DiskSpace</a:t>
            </a:r>
            <a:endParaRPr lang="en-GB" sz="3200" dirty="0"/>
          </a:p>
          <a:p>
            <a:pPr marL="0" indent="0">
              <a:buNone/>
            </a:pPr>
            <a:endParaRPr lang="en-GB" sz="3200" dirty="0"/>
          </a:p>
          <a:p>
            <a:endParaRPr lang="en-GB" sz="3200" dirty="0" smtClean="0"/>
          </a:p>
        </p:txBody>
      </p:sp>
    </p:spTree>
    <p:extLst>
      <p:ext uri="{BB962C8B-B14F-4D97-AF65-F5344CB8AC3E}">
        <p14:creationId xmlns:p14="http://schemas.microsoft.com/office/powerpoint/2010/main" val="167376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0" y="0"/>
            <a:ext cx="12192000" cy="6858000"/>
          </a:xfrm>
          <a:noFill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IN" sz="6000" dirty="0" smtClean="0">
                <a:solidFill>
                  <a:schemeClr val="accent1">
                    <a:lumMod val="75000"/>
                  </a:schemeClr>
                </a:solidFill>
              </a:rPr>
              <a:t>Q &amp; A</a:t>
            </a:r>
            <a:endParaRPr lang="en-GB" sz="6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24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3321</TotalTime>
  <Words>464</Words>
  <Application>Microsoft Office PowerPoint</Application>
  <PresentationFormat>Widescreen</PresentationFormat>
  <Paragraphs>67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PowerShell: Scripting</vt:lpstr>
      <vt:lpstr>What is PowerShell Scripting?</vt:lpstr>
      <vt:lpstr>Why Use PowerShell Scripting?</vt:lpstr>
      <vt:lpstr>Benefits of PowerShell Scripting</vt:lpstr>
      <vt:lpstr>Use Cases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PowerShell</dc:title>
  <dc:creator>SANKAR REDDY</dc:creator>
  <cp:lastModifiedBy>SANKAR REDDY</cp:lastModifiedBy>
  <cp:revision>110</cp:revision>
  <dcterms:created xsi:type="dcterms:W3CDTF">2024-11-12T04:30:37Z</dcterms:created>
  <dcterms:modified xsi:type="dcterms:W3CDTF">2024-12-02T17:41:44Z</dcterms:modified>
</cp:coreProperties>
</file>