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82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276" y="1148172"/>
            <a:ext cx="9160476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PowerShell: </a:t>
            </a:r>
            <a:r>
              <a:rPr lang="en-GB" sz="4400" dirty="0" smtClean="0"/>
              <a:t>Pipeline (|)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276" y="5196060"/>
            <a:ext cx="9127524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1276" y="3797643"/>
            <a:ext cx="9144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/>
          <a:lstStyle/>
          <a:p>
            <a:r>
              <a:rPr lang="en-GB" dirty="0"/>
              <a:t>What is the </a:t>
            </a:r>
            <a:r>
              <a:rPr lang="en-GB" dirty="0" smtClean="0"/>
              <a:t>Pipeline(|)?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The pipeline (|) in PowerShell </a:t>
            </a:r>
            <a:r>
              <a:rPr lang="en-GB" sz="1800" dirty="0"/>
              <a:t>is used </a:t>
            </a:r>
            <a:r>
              <a:rPr lang="en-GB" sz="1800" dirty="0" smtClean="0"/>
              <a:t>to</a:t>
            </a:r>
            <a:r>
              <a:rPr lang="en-US" sz="1800" dirty="0" smtClean="0"/>
              <a:t> </a:t>
            </a:r>
            <a:r>
              <a:rPr lang="en-US" sz="1800" dirty="0"/>
              <a:t>pass the </a:t>
            </a:r>
            <a:r>
              <a:rPr lang="en-US" sz="1800" dirty="0" smtClean="0"/>
              <a:t>output (data) </a:t>
            </a:r>
            <a:r>
              <a:rPr lang="en-US" sz="1800" dirty="0"/>
              <a:t>of one cmdlet directly to the next </a:t>
            </a:r>
            <a:r>
              <a:rPr lang="en-US" sz="1800" dirty="0" smtClean="0"/>
              <a:t>cmdlet</a:t>
            </a: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Enables sequential processing of data, with each cmdlet performing an action on the data it </a:t>
            </a:r>
            <a:r>
              <a:rPr lang="en-US" sz="1800" dirty="0" smtClean="0"/>
              <a:t>receives</a:t>
            </a: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Like a conveyor belt, data moves from one cmdlet to another, getting processed or changed at each step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/>
              <a:t>Basic Syntax of the Pipeline: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/>
              <a:t>&lt;</a:t>
            </a:r>
            <a:r>
              <a:rPr lang="en-US" b="1" dirty="0"/>
              <a:t>cmdlet1&gt; | &lt;cmdlet2&gt; | &lt;cmdlet3&gt; </a:t>
            </a:r>
            <a:r>
              <a:rPr lang="en-US" b="1" dirty="0" smtClean="0"/>
              <a:t>...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 smtClean="0"/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/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b="1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Example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dirty="0" smtClean="0"/>
              <a:t>	</a:t>
            </a:r>
            <a:r>
              <a:rPr lang="en-GB" sz="1800" b="1" dirty="0" smtClean="0"/>
              <a:t>Get-Service </a:t>
            </a:r>
            <a:r>
              <a:rPr lang="en-GB" sz="1800" b="1" dirty="0"/>
              <a:t>-Name </a:t>
            </a:r>
            <a:r>
              <a:rPr lang="en-GB" sz="1800" b="1" dirty="0" err="1"/>
              <a:t>wuauserv</a:t>
            </a:r>
            <a:r>
              <a:rPr lang="en-GB" sz="1800" b="1" dirty="0"/>
              <a:t> | Stop-Service</a:t>
            </a:r>
            <a:endParaRPr lang="en-US" sz="18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844"/>
            <a:ext cx="10515600" cy="1241253"/>
          </a:xfrm>
        </p:spPr>
        <p:txBody>
          <a:bodyPr/>
          <a:lstStyle/>
          <a:p>
            <a:r>
              <a:rPr lang="en-US" dirty="0"/>
              <a:t>Benefits of </a:t>
            </a:r>
            <a:r>
              <a:rPr lang="en-US" dirty="0" smtClean="0"/>
              <a:t>using </a:t>
            </a:r>
            <a:r>
              <a:rPr lang="en-US" dirty="0"/>
              <a:t>the Pipeline: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644390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30684"/>
            <a:ext cx="10422924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Automation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Chain cmdlets to perform tasks in a single line.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the need for complex scripts.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Efficiency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data flow between cmdlets, no need for temporary storage.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Speeds up processing and reduces memory usage.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Processing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processed immediately, providing faster results.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Code Complexity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tasks with fewer lines of code.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to read and maintain scripts.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Flexibility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with various objects (files, services, processes, etc.).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filtering, sorting, and formatting.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Streamlines Data Transformation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 filter, sort, and transform data through cmdlet chaining.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r>
              <a:rPr lang="en-GB" sz="3200" dirty="0"/>
              <a:t>Filtering and Formatting Data</a:t>
            </a:r>
            <a:endParaRPr lang="en-IN" sz="3200" dirty="0" smtClean="0"/>
          </a:p>
          <a:p>
            <a:r>
              <a:rPr lang="en-GB" sz="3200" dirty="0"/>
              <a:t>Sorting Data</a:t>
            </a:r>
            <a:endParaRPr lang="en-IN" sz="3200" dirty="0"/>
          </a:p>
          <a:p>
            <a:r>
              <a:rPr lang="en-GB" sz="3200" dirty="0"/>
              <a:t>Exporting </a:t>
            </a:r>
            <a:r>
              <a:rPr lang="en-GB" sz="3200" dirty="0" smtClean="0"/>
              <a:t>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150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228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PowerShell: Pipeline (|)</vt:lpstr>
      <vt:lpstr>What is the Pipeline(|)?</vt:lpstr>
      <vt:lpstr>Benefits of using the Pipeline: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70</cp:revision>
  <dcterms:created xsi:type="dcterms:W3CDTF">2024-11-12T04:30:37Z</dcterms:created>
  <dcterms:modified xsi:type="dcterms:W3CDTF">2024-11-30T11:42:48Z</dcterms:modified>
</cp:coreProperties>
</file>