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43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5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2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0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3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10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2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44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E898-F050-4571-96C6-C6DFBE4F6A98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ACF2-58A7-428B-AD1E-E064B2674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276" y="1148172"/>
            <a:ext cx="9160476" cy="2387600"/>
          </a:xfrm>
        </p:spPr>
        <p:txBody>
          <a:bodyPr anchor="b"/>
          <a:lstStyle/>
          <a:p>
            <a:pPr algn="l"/>
            <a:r>
              <a:rPr lang="en-US" dirty="0" smtClean="0"/>
              <a:t>PowerShell: </a:t>
            </a:r>
            <a:r>
              <a:rPr lang="en-GB" sz="4400" dirty="0" smtClean="0"/>
              <a:t>Working with Objects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276" y="5196060"/>
            <a:ext cx="9127524" cy="978199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Siva </a:t>
            </a:r>
            <a:r>
              <a:rPr lang="en-US" dirty="0" err="1" smtClean="0">
                <a:solidFill>
                  <a:srgbClr val="002060"/>
                </a:solidFill>
              </a:rPr>
              <a:t>Padala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</a:p>
          <a:p>
            <a:pPr algn="l"/>
            <a:r>
              <a:rPr lang="en-US" dirty="0" smtClean="0"/>
              <a:t>Technology Architecture | Lead | Mentor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21276" y="3797643"/>
            <a:ext cx="91440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6122"/>
          </a:xfrm>
        </p:spPr>
        <p:txBody>
          <a:bodyPr/>
          <a:lstStyle/>
          <a:p>
            <a:r>
              <a:rPr lang="en-GB" dirty="0"/>
              <a:t>Introduction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720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1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Arial" panose="020B0604020202020204" pitchFamily="34" charset="0"/>
              </a:rPr>
              <a:t>Everything </a:t>
            </a:r>
            <a:r>
              <a:rPr lang="en-US" altLang="en-US" sz="1800" b="1" dirty="0">
                <a:latin typeface="Arial" panose="020B0604020202020204" pitchFamily="34" charset="0"/>
              </a:rPr>
              <a:t>is an object</a:t>
            </a:r>
            <a:r>
              <a:rPr lang="en-US" altLang="en-US" sz="1800" dirty="0">
                <a:latin typeface="Arial" panose="020B0604020202020204" pitchFamily="34" charset="0"/>
              </a:rPr>
              <a:t> in PowerShell: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files, processes, services, strings, etc</a:t>
            </a:r>
            <a:r>
              <a:rPr lang="en-US" altLang="en-US" sz="1400" dirty="0" smtClean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PowerShell objects have </a:t>
            </a:r>
            <a:r>
              <a:rPr lang="en-US" altLang="en-US" sz="1800" b="1" dirty="0">
                <a:latin typeface="Arial" panose="020B0604020202020204" pitchFamily="34" charset="0"/>
              </a:rPr>
              <a:t>properties</a:t>
            </a:r>
            <a:r>
              <a:rPr lang="en-US" altLang="en-US" sz="1800" dirty="0">
                <a:latin typeface="Arial" panose="020B0604020202020204" pitchFamily="34" charset="0"/>
              </a:rPr>
              <a:t> (data) and </a:t>
            </a:r>
            <a:r>
              <a:rPr lang="en-US" altLang="en-US" sz="1800" b="1" dirty="0">
                <a:latin typeface="Arial" panose="020B0604020202020204" pitchFamily="34" charset="0"/>
              </a:rPr>
              <a:t>methods</a:t>
            </a:r>
            <a:r>
              <a:rPr lang="en-US" altLang="en-US" sz="1800" dirty="0">
                <a:latin typeface="Arial" panose="020B0604020202020204" pitchFamily="34" charset="0"/>
              </a:rPr>
              <a:t> (actions</a:t>
            </a:r>
            <a:r>
              <a:rPr lang="en-US" altLang="en-US" sz="1800" dirty="0" smtClean="0">
                <a:latin typeface="Arial" panose="020B0604020202020204" pitchFamily="34" charset="0"/>
              </a:rPr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Properties</a:t>
            </a:r>
            <a:r>
              <a:rPr lang="en-US" sz="1400" dirty="0"/>
              <a:t>: These are the data or characteristics that define the object (e.g</a:t>
            </a:r>
            <a:r>
              <a:rPr lang="en-US" sz="1400" dirty="0" smtClean="0"/>
              <a:t>. </a:t>
            </a:r>
            <a:r>
              <a:rPr lang="en-US" sz="1400" dirty="0"/>
              <a:t>the name of a service, the size of a file</a:t>
            </a:r>
            <a:r>
              <a:rPr lang="en-US" sz="14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/>
              <a:t>Methods</a:t>
            </a:r>
            <a:r>
              <a:rPr lang="en-US" sz="1400" dirty="0"/>
              <a:t>: These are the actions that can be performed on the object (e.g</a:t>
            </a:r>
            <a:r>
              <a:rPr lang="en-US" sz="1400" dirty="0" smtClean="0"/>
              <a:t>. </a:t>
            </a:r>
            <a:r>
              <a:rPr lang="en-US" sz="1400" dirty="0"/>
              <a:t>starting a service, reading a file).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latin typeface="Arial" panose="020B0604020202020204" pitchFamily="34" charset="0"/>
              </a:rPr>
              <a:t>PowerShell </a:t>
            </a:r>
            <a:r>
              <a:rPr lang="en-US" altLang="en-US" sz="1800" dirty="0">
                <a:latin typeface="Arial" panose="020B0604020202020204" pitchFamily="34" charset="0"/>
              </a:rPr>
              <a:t>interacts with objects for automation and system management.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/>
              <a:t>Example: The Apple </a:t>
            </a:r>
            <a:r>
              <a:rPr lang="en-GB" sz="2400" dirty="0" smtClean="0"/>
              <a:t>Analogy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800" b="1" dirty="0"/>
              <a:t>Properties: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Color</a:t>
            </a:r>
            <a:r>
              <a:rPr lang="en-US" sz="1400" dirty="0"/>
              <a:t>: </a:t>
            </a:r>
            <a:r>
              <a:rPr lang="en-US" sz="1400" dirty="0"/>
              <a:t>Green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Shape</a:t>
            </a:r>
            <a:r>
              <a:rPr lang="en-US" sz="1400" dirty="0"/>
              <a:t>: </a:t>
            </a:r>
            <a:r>
              <a:rPr lang="en-US" sz="1400" dirty="0"/>
              <a:t>Round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Skin</a:t>
            </a:r>
            <a:r>
              <a:rPr lang="en-US" sz="1400" dirty="0"/>
              <a:t>: </a:t>
            </a:r>
            <a:r>
              <a:rPr lang="en-US" sz="1400" dirty="0"/>
              <a:t>Edible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/>
              <a:t>Methods</a:t>
            </a:r>
            <a:r>
              <a:rPr lang="en-US" sz="18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Eat: You can eat the apple.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Peel: You can peel the apple.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295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Selecting Object Properties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Arial" panose="020B0604020202020204" pitchFamily="34" charset="0"/>
              </a:rPr>
              <a:t>Get-Member</a:t>
            </a:r>
            <a:r>
              <a:rPr lang="en-US" altLang="en-US" sz="1800" dirty="0" smtClean="0"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To </a:t>
            </a:r>
            <a:r>
              <a:rPr lang="en-US" altLang="en-US" sz="1400" dirty="0"/>
              <a:t>explore the properties and methods of any object</a:t>
            </a:r>
            <a:r>
              <a:rPr lang="en-US" altLang="en-US" sz="14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Helps identify what data you can access and what actions you can perform on the object.</a:t>
            </a:r>
            <a:endParaRPr lang="en-US" alt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Select-Object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To select specific properties </a:t>
            </a:r>
            <a:r>
              <a:rPr lang="en-GB" sz="1400" dirty="0"/>
              <a:t>from an </a:t>
            </a:r>
            <a:r>
              <a:rPr lang="en-GB" sz="1400" dirty="0"/>
              <a:t>object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After discovering the available properties with Get-Member, use Select-Object to extract only the properties you're interested in</a:t>
            </a:r>
            <a:r>
              <a:rPr lang="en-US" sz="1400" dirty="0"/>
              <a:t>.</a:t>
            </a:r>
            <a:endParaRPr lang="en-US" altLang="en-US" sz="1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 smtClean="0">
                <a:latin typeface="Arial" panose="020B0604020202020204" pitchFamily="34" charset="0"/>
              </a:rPr>
              <a:t>Format-List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To display all properties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/>
              <a:t>Get every </a:t>
            </a:r>
            <a:r>
              <a:rPr lang="en-US" sz="1400" dirty="0"/>
              <a:t>available property for an object, especially when it has many properties.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02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3525795" cy="6858000"/>
          </a:xfr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buNone/>
            </a:pPr>
            <a:r>
              <a:rPr lang="en-IN" dirty="0" smtClean="0"/>
              <a:t>Demo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1697" y="0"/>
            <a:ext cx="8666205" cy="6858000"/>
          </a:xfrm>
        </p:spPr>
        <p:txBody>
          <a:bodyPr anchor="ctr"/>
          <a:lstStyle/>
          <a:p>
            <a:r>
              <a:rPr lang="en-IN" sz="3200" dirty="0"/>
              <a:t>Finding Object Properties</a:t>
            </a:r>
            <a:endParaRPr lang="en-IN" sz="3200" dirty="0" smtClean="0"/>
          </a:p>
          <a:p>
            <a:r>
              <a:rPr lang="en-IN" sz="3200" dirty="0" smtClean="0"/>
              <a:t>Retire Specific Properties</a:t>
            </a:r>
            <a:endParaRPr lang="en-IN" sz="3200" dirty="0"/>
          </a:p>
          <a:p>
            <a:r>
              <a:rPr lang="en-IN" sz="3200" dirty="0"/>
              <a:t>Retire </a:t>
            </a:r>
            <a:r>
              <a:rPr lang="en-IN" sz="3200" dirty="0" smtClean="0"/>
              <a:t>All Properties</a:t>
            </a:r>
          </a:p>
          <a:p>
            <a:r>
              <a:rPr lang="en-IN" sz="3200" dirty="0" smtClean="0"/>
              <a:t>More..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400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0"/>
            <a:ext cx="12192000" cy="6858000"/>
          </a:xfr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GB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235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PowerShell: Working with Objects</vt:lpstr>
      <vt:lpstr>Introduction to Objects</vt:lpstr>
      <vt:lpstr>Exploring and Selecting Object Properties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SANKAR REDDY</dc:creator>
  <cp:lastModifiedBy>SANKAR REDDY</cp:lastModifiedBy>
  <cp:revision>56</cp:revision>
  <dcterms:created xsi:type="dcterms:W3CDTF">2024-11-12T04:30:37Z</dcterms:created>
  <dcterms:modified xsi:type="dcterms:W3CDTF">2024-11-29T21:43:56Z</dcterms:modified>
</cp:coreProperties>
</file>