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3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5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2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6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50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1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7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4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E898-F050-4571-96C6-C6DFBE4F6A98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90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129227"/>
            <a:ext cx="9160476" cy="2387600"/>
          </a:xfrm>
        </p:spPr>
        <p:txBody>
          <a:bodyPr anchor="b"/>
          <a:lstStyle/>
          <a:p>
            <a:pPr algn="l"/>
            <a:r>
              <a:rPr lang="en-US" dirty="0" smtClean="0"/>
              <a:t>PowerShell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82125"/>
            <a:ext cx="9127524" cy="97819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Siva </a:t>
            </a:r>
            <a:r>
              <a:rPr lang="en-US" dirty="0" err="1" smtClean="0">
                <a:solidFill>
                  <a:srgbClr val="002060"/>
                </a:solidFill>
              </a:rPr>
              <a:t>Padala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</a:p>
          <a:p>
            <a:pPr algn="l"/>
            <a:r>
              <a:rPr lang="en-US" dirty="0" smtClean="0"/>
              <a:t>Technology Architecture | Lead | Mentor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150076" y="3764692"/>
            <a:ext cx="91440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Course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1575"/>
          </a:xfrm>
        </p:spPr>
        <p:txBody>
          <a:bodyPr/>
          <a:lstStyle/>
          <a:p>
            <a:r>
              <a:rPr lang="en-US" dirty="0"/>
              <a:t>Week 1: Introduction to PowerShell</a:t>
            </a:r>
          </a:p>
          <a:p>
            <a:r>
              <a:rPr lang="en-US" dirty="0"/>
              <a:t>Week 2: Intermediate Commands and Scripting</a:t>
            </a:r>
          </a:p>
          <a:p>
            <a:r>
              <a:rPr lang="en-US" dirty="0"/>
              <a:t>Week 3: Advanced Scripting and Automation</a:t>
            </a:r>
          </a:p>
          <a:p>
            <a:r>
              <a:rPr lang="en-US" dirty="0"/>
              <a:t>Week 4: </a:t>
            </a:r>
            <a:r>
              <a:rPr lang="en-US" dirty="0" smtClean="0"/>
              <a:t>Real time examples and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PowerShell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53117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Day 1: Introduction to PowerShell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Overview of PowerShell, its history, and its role in automation and system administration.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Day 2: Basic Commands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Learn basic cmdlets, how to execute commands, and the command structure.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Day 3: Working with Objects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Understand how PowerShell treats data as objects and how to work with them.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Day 4: Basic Pipeline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Introduction to the pipeline, chaining cmdlets, and passing data.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Day 5: Filtering and Sorting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Learn to filter output using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Where-Object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and sort with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Sort-Object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Day 6: Introduction to Variables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How to create, use, and manage variables in PowerShell.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Day 7: Review and Practice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Consolidate your learning with practical exercises and quizzes.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1F2328"/>
              </a:solidFill>
              <a:latin typeface="-apple-system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PowerShell?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management execution engine.</a:t>
            </a:r>
          </a:p>
          <a:p>
            <a:r>
              <a:rPr lang="en-US" dirty="0"/>
              <a:t>A</a:t>
            </a:r>
            <a:r>
              <a:rPr lang="en-US" dirty="0" smtClean="0"/>
              <a:t> powerful task automation and configuration management framework designed by Microsoft.</a:t>
            </a:r>
          </a:p>
          <a:p>
            <a:r>
              <a:rPr lang="en-US" dirty="0" smtClean="0"/>
              <a:t>It is widely used for automating administrative tasks, managing systems, configuring networks, and interacting with cloud services like </a:t>
            </a:r>
            <a:r>
              <a:rPr lang="en-US" b="1" dirty="0" smtClean="0"/>
              <a:t>Azure</a:t>
            </a:r>
            <a:r>
              <a:rPr lang="en-US" dirty="0" smtClean="0"/>
              <a:t> and </a:t>
            </a:r>
            <a:r>
              <a:rPr lang="en-US" b="1" dirty="0" smtClean="0"/>
              <a:t>Office 365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40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Features of PowerShell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Command-line </a:t>
            </a:r>
            <a:r>
              <a:rPr lang="en-US" b="1" dirty="0"/>
              <a:t>Shell:</a:t>
            </a:r>
            <a:r>
              <a:rPr lang="en-US" dirty="0"/>
              <a:t> You can execute commands interactively, which makes it ideal for ad-hoc </a:t>
            </a:r>
            <a:r>
              <a:rPr lang="en-US" b="1" dirty="0"/>
              <a:t>administrative tasks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Scripting Language:</a:t>
            </a:r>
            <a:r>
              <a:rPr lang="en-US" dirty="0"/>
              <a:t> Allows you to write scripts for automating complex workflows, including everything from file manipulation to deploying cloud infrastructure.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Object-Oriented</a:t>
            </a:r>
            <a:r>
              <a:rPr lang="en-US" dirty="0" smtClean="0"/>
              <a:t>: Unlike traditional shells like </a:t>
            </a:r>
            <a:r>
              <a:rPr lang="en-US" b="1" dirty="0" smtClean="0"/>
              <a:t>Bash</a:t>
            </a:r>
            <a:r>
              <a:rPr lang="en-US" dirty="0" smtClean="0"/>
              <a:t> or </a:t>
            </a:r>
            <a:r>
              <a:rPr lang="en-US" b="1" dirty="0" smtClean="0"/>
              <a:t>Command Prompt</a:t>
            </a:r>
            <a:r>
              <a:rPr lang="en-US" dirty="0" smtClean="0"/>
              <a:t>, PowerShell works with </a:t>
            </a:r>
            <a:r>
              <a:rPr lang="en-US" b="1" dirty="0" smtClean="0"/>
              <a:t>objects</a:t>
            </a:r>
            <a:r>
              <a:rPr lang="en-US" dirty="0" smtClean="0"/>
              <a:t> instead of plain text.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Pipelines</a:t>
            </a:r>
            <a:r>
              <a:rPr lang="en-US" dirty="0" smtClean="0"/>
              <a:t>: PowerShell has a powerful feature called the </a:t>
            </a:r>
            <a:r>
              <a:rPr lang="en-US" b="1" dirty="0" smtClean="0"/>
              <a:t>pipeline</a:t>
            </a:r>
            <a:r>
              <a:rPr lang="en-US" dirty="0" smtClean="0"/>
              <a:t>, which allows the output of one cmdlet to be passed as input to another cmdlet.</a:t>
            </a:r>
          </a:p>
        </p:txBody>
      </p:sp>
    </p:spTree>
    <p:extLst>
      <p:ext uri="{BB962C8B-B14F-4D97-AF65-F5344CB8AC3E}">
        <p14:creationId xmlns:p14="http://schemas.microsoft.com/office/powerpoint/2010/main" val="107710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Need to Use PowerShell?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32953"/>
            <a:ext cx="11180805" cy="473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altLang="en-US" sz="2400" b="1" dirty="0"/>
              <a:t>Automation:</a:t>
            </a:r>
            <a:r>
              <a:rPr lang="en-US" altLang="en-US" sz="2400" dirty="0"/>
              <a:t> Automates repetitive tasks, saving time and reducing errors.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b="1" dirty="0"/>
              <a:t>Efficiency:</a:t>
            </a:r>
            <a:r>
              <a:rPr lang="en-US" altLang="en-US" sz="2400" dirty="0"/>
              <a:t> Executes tasks faster than GUIs, especially for large-scale operations.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b="1" dirty="0"/>
              <a:t>Consistency:</a:t>
            </a:r>
            <a:r>
              <a:rPr lang="en-US" altLang="en-US" sz="2400" dirty="0"/>
              <a:t> Ensures uniform configurations across systems.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b="1" dirty="0"/>
              <a:t>Cross-Platform:</a:t>
            </a:r>
            <a:r>
              <a:rPr lang="en-US" altLang="en-US" sz="2400" dirty="0"/>
              <a:t> Works on Windows, </a:t>
            </a:r>
            <a:r>
              <a:rPr lang="en-US" altLang="en-US" sz="2400" dirty="0" err="1"/>
              <a:t>macOS</a:t>
            </a:r>
            <a:r>
              <a:rPr lang="en-US" altLang="en-US" sz="2400" dirty="0"/>
              <a:t>, and Linux.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b="1" dirty="0"/>
              <a:t>Remote Management:</a:t>
            </a:r>
            <a:r>
              <a:rPr lang="en-US" altLang="en-US" sz="2400" dirty="0"/>
              <a:t> Manage multiple systems remotely.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b="1" dirty="0"/>
              <a:t>Object-Oriented:</a:t>
            </a:r>
            <a:r>
              <a:rPr lang="en-US" altLang="en-US" sz="2400" dirty="0"/>
              <a:t> Works with structured data for easy manipulation.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b="1" dirty="0"/>
              <a:t>Integration:</a:t>
            </a:r>
            <a:r>
              <a:rPr lang="en-US" altLang="en-US" sz="2400" dirty="0"/>
              <a:t> Integrates with Microsoft products and cloud services like Azure.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b="1" dirty="0"/>
              <a:t>Extensibility:</a:t>
            </a:r>
            <a:r>
              <a:rPr lang="en-US" altLang="en-US" sz="2400" dirty="0"/>
              <a:t> Customize </a:t>
            </a:r>
            <a:r>
              <a:rPr lang="en-US" altLang="en-US" sz="2400"/>
              <a:t>with </a:t>
            </a:r>
            <a:r>
              <a:rPr lang="en-US" altLang="en-US" sz="2400" smtClean="0"/>
              <a:t>our own </a:t>
            </a:r>
            <a:r>
              <a:rPr lang="en-US" altLang="en-US" sz="2400" dirty="0"/>
              <a:t>scripts and modules.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/>
              <a:t>Error Handling: Reliable error handling for robust scripts.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/>
              <a:t>Security: Secure remote management and credential handling. </a:t>
            </a:r>
          </a:p>
        </p:txBody>
      </p:sp>
    </p:spTree>
    <p:extLst>
      <p:ext uri="{BB962C8B-B14F-4D97-AF65-F5344CB8AC3E}">
        <p14:creationId xmlns:p14="http://schemas.microsoft.com/office/powerpoint/2010/main" val="88024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213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var(--fontStack-monospace, ui-monospace, SFMono-Regular, SF Mono, Menlo, Consolas, Liberation Mono, monospace)</vt:lpstr>
      <vt:lpstr>Office Theme</vt:lpstr>
      <vt:lpstr>PowerShell</vt:lpstr>
      <vt:lpstr>Course Overview</vt:lpstr>
      <vt:lpstr>Introduction to PowerShell</vt:lpstr>
      <vt:lpstr>What is PowerShell?</vt:lpstr>
      <vt:lpstr>Key Features of PowerShell</vt:lpstr>
      <vt:lpstr>Why Do We Need to Use PowerShell?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SANKAR REDDY</dc:creator>
  <cp:lastModifiedBy>SANKAR REDDY</cp:lastModifiedBy>
  <cp:revision>10</cp:revision>
  <dcterms:created xsi:type="dcterms:W3CDTF">2024-11-12T04:30:37Z</dcterms:created>
  <dcterms:modified xsi:type="dcterms:W3CDTF">2024-11-12T05:58:57Z</dcterms:modified>
</cp:coreProperties>
</file>