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CD92-2A0E-4EB6-90A4-66F1C985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3E989-6572-4587-8E01-BC3C4BF2A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31EE-9AB9-42A1-B1D6-BCDAD2A5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FD90-D2D9-46CD-A18E-76E51457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6530-7811-4931-AD57-303AE4CC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EACC-6C50-45B8-A539-1979FC4A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0CC7F-2A34-41BD-9DAE-B566081A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20D1-06CE-4DA6-82A9-8734A5E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28E7-8C1F-4108-9D30-F7E2EF41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3264-B704-454E-BAD8-03B309D1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46DD7-17A6-468C-A61A-C67C2F4C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1CADB-3938-417B-A968-811FD881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71C8-EE22-477E-9040-19748F87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8327-A460-4145-8674-2BA27D1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7E23-2602-4B36-A4FE-E67A7365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C086-8144-4FBF-879F-41AB172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C755-CD89-4CAD-9299-6334C74A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8FF1-46A2-467A-8A39-A7384B4C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DAF5-8088-474C-9AA9-5388C7BA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3EFA-4F39-47E6-AC98-46B4EF9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124-053A-49EF-BFA1-EBDB6D8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B7A8-B0F2-4193-B6E8-AB91804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7611-8B4B-4B62-892B-68D2542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055D-6C40-43CD-B4C4-2624DF6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263F-B482-4958-A6CD-D979B928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84A6-75A3-4CAC-A422-6EF64CE5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19F-3BF5-4CF0-AD7F-DEDDA1217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448C9-23AE-4C0B-BC06-3163CBCF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8068-E1D0-4D3A-B485-8BC052BF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6FC3-2431-4DC8-A8FA-DBFCD991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3DF9D-C204-4B0C-83BA-54AE63D9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E73-A676-4E80-ACF2-230B5160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1CFD-8EE3-4227-8981-B58605BE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79C9A-B8C1-4A17-95DD-97926305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8AD26-E520-4A9F-B4E4-55452159D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F562C-E82E-4661-93DA-BE10ECB3C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3800-A529-4B98-96E0-EBDFCE3D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1146D-5DF4-43AE-AFE4-39032228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B412E-BB9D-423A-9007-CF3E1AD8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33C3-083A-4057-802B-2299336B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3CD8-14BA-45E9-8088-BC6EADA8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83D0E-DF0A-4AB1-A884-1F91F930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90A68-B1B3-49F5-98B5-4353C4C2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8294-B75C-4323-814C-B5808A9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870C-2ED7-4A70-B9BA-D94B32DE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0C0F-C20A-453A-AF7C-4E96B0C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F4D-8E76-489F-B8CC-81567A8F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3654-D800-45B8-8C2C-F276740F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6045-0852-4101-B38E-0B8E3F21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9C6D-17FA-49DE-BBDB-DAF958E5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F20B9-1B8C-44C8-BD6E-B8776E50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58B0-003B-495B-9525-70FA1526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98F-3B22-4F09-BE5A-E72A4A5F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310C7-23A8-42AC-B220-67D54C80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8AE84-E3FA-4E5D-A490-1BA29E90B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A39-2661-4E04-9DAE-6AB5D6C4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3E2-6D54-42D6-9408-A3247AD8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66A18-95AA-4F53-849B-2E813B1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A7B86-FF3A-46A6-BF66-4E69C441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1CF2-2386-4231-895B-62C0F125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BF10-9482-4B1A-869E-F56A65B27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ED27-B14E-475D-8BB3-DCCFC3961E3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B768-B9CB-4272-9B61-525C78D7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ABDF-A32E-4B9B-976A-6B5DD64B6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250-E2F5-48FA-83F8-730D877B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DE1FF-2B5A-4E7D-8A2D-54CAC723DC17}"/>
              </a:ext>
            </a:extLst>
          </p:cNvPr>
          <p:cNvSpPr/>
          <p:nvPr/>
        </p:nvSpPr>
        <p:spPr>
          <a:xfrm>
            <a:off x="3166187" y="3097764"/>
            <a:ext cx="3732245" cy="240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 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V</a:t>
            </a:r>
            <a:r>
              <a:rPr lang="en-US" altLang="zh-CN" sz="2800" baseline="-25000" dirty="0"/>
              <a:t>1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7CDA6-A70D-4C28-8D8E-3762B405C885}"/>
              </a:ext>
            </a:extLst>
          </p:cNvPr>
          <p:cNvSpPr/>
          <p:nvPr/>
        </p:nvSpPr>
        <p:spPr>
          <a:xfrm>
            <a:off x="3586064" y="550505"/>
            <a:ext cx="2892489" cy="160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Peripheral D</a:t>
            </a:r>
            <a:r>
              <a:rPr lang="en-US" sz="2800" baseline="-25000" dirty="0"/>
              <a:t>2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C4EBF-C4A4-4CB1-847F-4E287E885619}"/>
              </a:ext>
            </a:extLst>
          </p:cNvPr>
          <p:cNvSpPr/>
          <p:nvPr/>
        </p:nvSpPr>
        <p:spPr>
          <a:xfrm>
            <a:off x="7949681" y="1754155"/>
            <a:ext cx="3163078" cy="223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Tumor</a:t>
            </a:r>
            <a:r>
              <a:rPr lang="en-US" sz="2800"/>
              <a:t>, V</a:t>
            </a:r>
            <a:r>
              <a:rPr lang="en-US" sz="2800" baseline="-25000" dirty="0"/>
              <a:t>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73FDF-40CB-42C9-A643-84AE3ACC89A5}"/>
              </a:ext>
            </a:extLst>
          </p:cNvPr>
          <p:cNvSpPr txBox="1"/>
          <p:nvPr/>
        </p:nvSpPr>
        <p:spPr>
          <a:xfrm>
            <a:off x="8350897" y="2006082"/>
            <a:ext cx="139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baseline="-25000" dirty="0">
                <a:solidFill>
                  <a:schemeClr val="bg1"/>
                </a:solidFill>
              </a:rPr>
              <a:t>t</a:t>
            </a:r>
            <a:r>
              <a:rPr lang="en-US" sz="2800" dirty="0">
                <a:solidFill>
                  <a:schemeClr val="bg1"/>
                </a:solidFill>
              </a:rPr>
              <a:t> + 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4A9D1-DA97-4F54-8338-687B196C7F46}"/>
              </a:ext>
            </a:extLst>
          </p:cNvPr>
          <p:cNvSpPr txBox="1"/>
          <p:nvPr/>
        </p:nvSpPr>
        <p:spPr>
          <a:xfrm>
            <a:off x="10002416" y="2006082"/>
            <a:ext cx="8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D73958-3A12-4AAE-AA7E-12F236448EEA}"/>
              </a:ext>
            </a:extLst>
          </p:cNvPr>
          <p:cNvCxnSpPr>
            <a:cxnSpLocks/>
          </p:cNvCxnSpPr>
          <p:nvPr/>
        </p:nvCxnSpPr>
        <p:spPr>
          <a:xfrm>
            <a:off x="9395926" y="2267692"/>
            <a:ext cx="5411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DCEE9C-B3FE-41C5-BA26-E1559113B5CF}"/>
              </a:ext>
            </a:extLst>
          </p:cNvPr>
          <p:cNvCxnSpPr>
            <a:cxnSpLocks/>
          </p:cNvCxnSpPr>
          <p:nvPr/>
        </p:nvCxnSpPr>
        <p:spPr>
          <a:xfrm flipH="1">
            <a:off x="9363269" y="2398674"/>
            <a:ext cx="5085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F78402-A489-4BE0-BAB7-D4B061DF2B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32310" y="5505062"/>
            <a:ext cx="0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A0FDDA-8BCD-487D-952E-514D319F57E2}"/>
              </a:ext>
            </a:extLst>
          </p:cNvPr>
          <p:cNvSpPr txBox="1"/>
          <p:nvPr/>
        </p:nvSpPr>
        <p:spPr>
          <a:xfrm>
            <a:off x="5106955" y="560964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D6B80-4999-48C6-A194-9F7022D4A09B}"/>
              </a:ext>
            </a:extLst>
          </p:cNvPr>
          <p:cNvCxnSpPr>
            <a:cxnSpLocks/>
          </p:cNvCxnSpPr>
          <p:nvPr/>
        </p:nvCxnSpPr>
        <p:spPr>
          <a:xfrm>
            <a:off x="5150498" y="2209409"/>
            <a:ext cx="0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51A046-33BB-4231-8C7A-C7FE31C63275}"/>
              </a:ext>
            </a:extLst>
          </p:cNvPr>
          <p:cNvSpPr txBox="1"/>
          <p:nvPr/>
        </p:nvSpPr>
        <p:spPr>
          <a:xfrm>
            <a:off x="5173826" y="242595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80F3C2-A428-426C-820A-36724F2326A5}"/>
              </a:ext>
            </a:extLst>
          </p:cNvPr>
          <p:cNvCxnSpPr>
            <a:cxnSpLocks/>
          </p:cNvCxnSpPr>
          <p:nvPr/>
        </p:nvCxnSpPr>
        <p:spPr>
          <a:xfrm flipV="1">
            <a:off x="4957665" y="2209409"/>
            <a:ext cx="0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058D92-FD3A-481F-B5B1-B122DAA79EBC}"/>
              </a:ext>
            </a:extLst>
          </p:cNvPr>
          <p:cNvCxnSpPr>
            <a:cxnSpLocks/>
          </p:cNvCxnSpPr>
          <p:nvPr/>
        </p:nvCxnSpPr>
        <p:spPr>
          <a:xfrm>
            <a:off x="2080726" y="4304524"/>
            <a:ext cx="99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661053-192A-4CE2-BBFC-7B23E6D18416}"/>
              </a:ext>
            </a:extLst>
          </p:cNvPr>
          <p:cNvSpPr txBox="1"/>
          <p:nvPr/>
        </p:nvSpPr>
        <p:spPr>
          <a:xfrm>
            <a:off x="2338874" y="3892231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C573E-083F-4A7C-A4ED-4D6D85AB79B9}"/>
              </a:ext>
            </a:extLst>
          </p:cNvPr>
          <p:cNvCxnSpPr>
            <a:cxnSpLocks/>
          </p:cNvCxnSpPr>
          <p:nvPr/>
        </p:nvCxnSpPr>
        <p:spPr>
          <a:xfrm rot="4273358">
            <a:off x="7376660" y="3229872"/>
            <a:ext cx="0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9DF23E-686B-42B1-BA35-F59BC45E4D2F}"/>
              </a:ext>
            </a:extLst>
          </p:cNvPr>
          <p:cNvSpPr txBox="1"/>
          <p:nvPr/>
        </p:nvSpPr>
        <p:spPr>
          <a:xfrm>
            <a:off x="7122367" y="304219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B735B1-F1B6-4F43-9D7A-FED9BFF5EE9C}"/>
              </a:ext>
            </a:extLst>
          </p:cNvPr>
          <p:cNvCxnSpPr>
            <a:cxnSpLocks/>
          </p:cNvCxnSpPr>
          <p:nvPr/>
        </p:nvCxnSpPr>
        <p:spPr>
          <a:xfrm rot="4273358" flipV="1">
            <a:off x="7345883" y="3108687"/>
            <a:ext cx="0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25A262-D142-4426-A158-5E113434AEBB}"/>
              </a:ext>
            </a:extLst>
          </p:cNvPr>
          <p:cNvCxnSpPr>
            <a:cxnSpLocks/>
          </p:cNvCxnSpPr>
          <p:nvPr/>
        </p:nvCxnSpPr>
        <p:spPr>
          <a:xfrm flipV="1">
            <a:off x="8543731" y="1184988"/>
            <a:ext cx="0" cy="89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10E7B5-F697-4243-ABAD-4CE0B56897DD}"/>
              </a:ext>
            </a:extLst>
          </p:cNvPr>
          <p:cNvSpPr txBox="1"/>
          <p:nvPr/>
        </p:nvSpPr>
        <p:spPr>
          <a:xfrm>
            <a:off x="7949681" y="1275575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degD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009608-9CE5-4844-B2BA-8842394DEFEA}"/>
              </a:ext>
            </a:extLst>
          </p:cNvPr>
          <p:cNvCxnSpPr>
            <a:cxnSpLocks/>
          </p:cNvCxnSpPr>
          <p:nvPr/>
        </p:nvCxnSpPr>
        <p:spPr>
          <a:xfrm flipV="1">
            <a:off x="10273004" y="1197037"/>
            <a:ext cx="0" cy="89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DDCDB4-1B0D-4EB9-9AF4-54DE503A190A}"/>
              </a:ext>
            </a:extLst>
          </p:cNvPr>
          <p:cNvCxnSpPr>
            <a:cxnSpLocks/>
          </p:cNvCxnSpPr>
          <p:nvPr/>
        </p:nvCxnSpPr>
        <p:spPr>
          <a:xfrm flipV="1">
            <a:off x="9165772" y="1184987"/>
            <a:ext cx="0" cy="89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36BC67-5D70-4B7C-BCA8-8766EC33CF07}"/>
              </a:ext>
            </a:extLst>
          </p:cNvPr>
          <p:cNvSpPr txBox="1"/>
          <p:nvPr/>
        </p:nvSpPr>
        <p:spPr>
          <a:xfrm>
            <a:off x="9131560" y="1275575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deg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6E4CC-4CFB-4FC4-A7DB-72DF136B0D1F}"/>
              </a:ext>
            </a:extLst>
          </p:cNvPr>
          <p:cNvSpPr txBox="1"/>
          <p:nvPr/>
        </p:nvSpPr>
        <p:spPr>
          <a:xfrm>
            <a:off x="10241906" y="130628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deg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4E2095-1A8B-482B-BA68-885C5648A5C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789437" y="2529302"/>
            <a:ext cx="261256" cy="103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6FF8C7-36AF-4665-BF14-1D96092255D6}"/>
              </a:ext>
            </a:extLst>
          </p:cNvPr>
          <p:cNvSpPr txBox="1"/>
          <p:nvPr/>
        </p:nvSpPr>
        <p:spPr>
          <a:xfrm>
            <a:off x="9381930" y="190337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787A9D-CC0E-471C-AF11-8FE763B24810}"/>
              </a:ext>
            </a:extLst>
          </p:cNvPr>
          <p:cNvSpPr txBox="1"/>
          <p:nvPr/>
        </p:nvSpPr>
        <p:spPr>
          <a:xfrm>
            <a:off x="8487746" y="2979576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prod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5E893B-2EE9-4890-ABE5-E49BF2631DA8}"/>
              </a:ext>
            </a:extLst>
          </p:cNvPr>
          <p:cNvSpPr txBox="1"/>
          <p:nvPr/>
        </p:nvSpPr>
        <p:spPr>
          <a:xfrm>
            <a:off x="9386595" y="237139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baseline="-25000" dirty="0" err="1"/>
              <a:t>off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6CBD6-8B9A-47ED-A2A7-CE153DB5DED0}"/>
                  </a:ext>
                </a:extLst>
              </p:cNvPr>
              <p:cNvSpPr txBox="1"/>
              <p:nvPr/>
            </p:nvSpPr>
            <p:spPr>
              <a:xfrm>
                <a:off x="6482443" y="4022942"/>
                <a:ext cx="6097554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6CBD6-8B9A-47ED-A2A7-CE153DB5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443" y="4022942"/>
                <a:ext cx="609755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Wang</dc:creator>
  <cp:lastModifiedBy>Gary Wang</cp:lastModifiedBy>
  <cp:revision>3</cp:revision>
  <dcterms:created xsi:type="dcterms:W3CDTF">2021-04-15T19:04:12Z</dcterms:created>
  <dcterms:modified xsi:type="dcterms:W3CDTF">2021-04-15T19:15:22Z</dcterms:modified>
</cp:coreProperties>
</file>