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5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4DD5ED-21E8-403F-A50A-9F652BDD80B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D652ED-C8C5-4497-96C0-8FA86B7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A092-2FF4-4CDD-BD3D-B5719B149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Лабиринт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71E6-D1E9-4C73-A67E-ABC659DA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bg-BG" sz="3600" dirty="0"/>
              <a:t>Отбор </a:t>
            </a:r>
            <a:r>
              <a:rPr lang="en-US" sz="3600" dirty="0"/>
              <a:t>CBBA-6890</a:t>
            </a:r>
          </a:p>
        </p:txBody>
      </p:sp>
    </p:spTree>
    <p:extLst>
      <p:ext uri="{BB962C8B-B14F-4D97-AF65-F5344CB8AC3E}">
        <p14:creationId xmlns:p14="http://schemas.microsoft.com/office/powerpoint/2010/main" val="36010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F482-A9C0-4AB5-A577-CB2B6E9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631722"/>
            <a:ext cx="10515600" cy="595867"/>
          </a:xfrm>
        </p:spPr>
        <p:txBody>
          <a:bodyPr/>
          <a:lstStyle/>
          <a:p>
            <a:r>
              <a:rPr lang="bg-BG" dirty="0"/>
              <a:t>Участници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B4BA-2125-45C4-9A3F-01252888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770" y="1577006"/>
            <a:ext cx="5827247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000" dirty="0"/>
              <a:t>Иван </a:t>
            </a:r>
            <a:r>
              <a:rPr lang="bg-BG" sz="2000" dirty="0" err="1"/>
              <a:t>Бързев</a:t>
            </a:r>
            <a:r>
              <a:rPr lang="bg-BG" sz="2000" dirty="0"/>
              <a:t> </a:t>
            </a:r>
            <a:r>
              <a:rPr lang="en-US" sz="2000" dirty="0"/>
              <a:t>- Back-end developer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Пресиан Стефанов</a:t>
            </a:r>
            <a:r>
              <a:rPr lang="en-US" sz="2000" dirty="0"/>
              <a:t> - Front-end developer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Георги Матеев</a:t>
            </a:r>
            <a:r>
              <a:rPr lang="en-US" sz="2000" dirty="0"/>
              <a:t> - Q&amp;A engineer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Велека Костова</a:t>
            </a:r>
            <a:r>
              <a:rPr lang="en-US" sz="2000" dirty="0"/>
              <a:t> </a:t>
            </a:r>
            <a:r>
              <a:rPr lang="bg-BG" sz="2000" dirty="0"/>
              <a:t>-</a:t>
            </a:r>
            <a:r>
              <a:rPr lang="en-US" sz="2000" dirty="0"/>
              <a:t> Scrum trainer</a:t>
            </a:r>
            <a:endParaRPr lang="bg-BG" sz="20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60126-A9C5-4E82-A791-FFF39BBD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6" y="2562966"/>
            <a:ext cx="5827248" cy="35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0378-CEB5-4F14-BDB6-7CA07771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8" y="662609"/>
            <a:ext cx="10515600" cy="630514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23F3-F27B-4872-83F5-E7FE3CFA0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" y="3569926"/>
            <a:ext cx="1493853" cy="1493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C6B50-A6DB-499D-A82E-472771F2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48" y="3369266"/>
            <a:ext cx="1895171" cy="189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52FA2-859D-4C93-8198-2F7D9729A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493530"/>
            <a:ext cx="1912032" cy="1912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024F2C-6B15-4EA9-9DB4-5BB138A33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93" y="3690164"/>
            <a:ext cx="1547127" cy="151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EED86-ADFB-4629-AA97-ABA02FB5A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88" y="3786763"/>
            <a:ext cx="277314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4D32-817E-44DF-A432-62D1C3E4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37984"/>
            <a:ext cx="10571998" cy="970450"/>
          </a:xfrm>
        </p:spPr>
        <p:txBody>
          <a:bodyPr/>
          <a:lstStyle/>
          <a:p>
            <a:r>
              <a:rPr lang="bg-BG" dirty="0"/>
              <a:t>За играта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859-6425-483C-890F-AD8BFD0E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851" y="1147314"/>
            <a:ext cx="3578087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Кодът за играта написаха Иван </a:t>
            </a:r>
            <a:r>
              <a:rPr lang="bg-BG" dirty="0" err="1"/>
              <a:t>Бързев</a:t>
            </a:r>
            <a:r>
              <a:rPr lang="bg-BG" dirty="0"/>
              <a:t> и Пресиян Стефанов. Езиците, които са използвали, са </a:t>
            </a:r>
            <a:r>
              <a:rPr lang="en-US" dirty="0"/>
              <a:t>C, C++ </a:t>
            </a:r>
            <a:r>
              <a:rPr lang="bg-BG" dirty="0"/>
              <a:t>и</a:t>
            </a:r>
            <a:r>
              <a:rPr lang="en-US" dirty="0"/>
              <a:t> Shell.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7820-CEF6-4C15-B04A-5043A17C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" y="2583683"/>
            <a:ext cx="7487478" cy="35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09CE33-0F3A-4629-BED3-1E3C0058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45" y="2675681"/>
            <a:ext cx="2951439" cy="3236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59D30-B016-4A78-80FD-C5AD0469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64" y="2675681"/>
            <a:ext cx="3950189" cy="3244523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DA80787-F196-4D90-AA56-5A7975C8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7" y="2668035"/>
            <a:ext cx="4564328" cy="3244523"/>
          </a:xfrm>
        </p:spPr>
      </p:pic>
    </p:spTree>
    <p:extLst>
      <p:ext uri="{BB962C8B-B14F-4D97-AF65-F5344CB8AC3E}">
        <p14:creationId xmlns:p14="http://schemas.microsoft.com/office/powerpoint/2010/main" val="18285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F130-6485-439A-860D-55DBA15B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53" y="2766218"/>
            <a:ext cx="10515600" cy="1325563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6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58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Лабиринт </vt:lpstr>
      <vt:lpstr>Участници</vt:lpstr>
      <vt:lpstr>Използвани технологии</vt:lpstr>
      <vt:lpstr>За играта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</dc:title>
  <dc:creator>Велека Йосифова Костова</dc:creator>
  <cp:lastModifiedBy>Велека Йосифова Костова</cp:lastModifiedBy>
  <cp:revision>2</cp:revision>
  <dcterms:created xsi:type="dcterms:W3CDTF">2021-11-07T17:26:53Z</dcterms:created>
  <dcterms:modified xsi:type="dcterms:W3CDTF">2021-11-08T11:21:16Z</dcterms:modified>
</cp:coreProperties>
</file>