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68A0A-24C0-4198-B4CF-D304D44DF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20E208-E848-4B8D-9CCB-A40952DA8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B1A56-7286-4138-BE9D-E30CBF5AC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D5ED-21E8-403F-A50A-9F652BDD80BA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6DCA3-706A-4758-91EE-0AD73C859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76CDE-1873-423B-89BC-F53A8FFA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52ED-C8C5-4497-96C0-8FA86B77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49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FD535-E5E8-49E0-A06A-10A2DAA2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0DE144-FD96-4E77-84F8-953DD6029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7AD2C-2824-435F-A8FF-CF2C4317C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D5ED-21E8-403F-A50A-9F652BDD80BA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882FD-E9D9-487A-BA25-C5071853E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16454-4EB2-45EF-BB87-2EAB302EE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52ED-C8C5-4497-96C0-8FA86B77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1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22F394-12F4-4A04-B5AD-AA5DF4F85F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30E89-B42D-4A96-9978-2221F96A7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536FB-A1D4-45BF-8398-D551FA8C6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D5ED-21E8-403F-A50A-9F652BDD80BA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45662-5BE4-4270-A90A-8545D0267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C33CE-8FDD-440A-8118-6F8176D82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52ED-C8C5-4497-96C0-8FA86B77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43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FBD1D-60A4-440C-9B1C-F580C7A94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97123-CE3D-44BD-A63C-7D5431DB7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532D3-F57F-4DA4-8C0E-BA9C23990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D5ED-21E8-403F-A50A-9F652BDD80BA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FA6FF-4EDB-490B-A400-03873EA25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DE2F4-DE6A-4E1C-86E7-F86EF43E4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52ED-C8C5-4497-96C0-8FA86B77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80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FAD16-5DEF-48B0-956B-989D2018B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9AB0C-EC2A-4872-A751-A6DC96342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B2848-4A8A-49FC-B6F7-4E118B6A1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D5ED-21E8-403F-A50A-9F652BDD80BA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063EE-2CE5-4AD0-A69F-7779970A2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FDC2D-0BFE-4786-BC4C-917BD0C7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52ED-C8C5-4497-96C0-8FA86B77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42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63EB2-3BBF-4F6D-8B37-3E7D0E241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35EE7-7EDE-4113-A0C6-CDA6894CB9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C1E06-CA63-4785-AA4C-6B58290E6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E4876-693E-4568-A5BA-C94078E02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D5ED-21E8-403F-A50A-9F652BDD80BA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DC883-CE4B-481C-8CFC-27D9DA9B2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960C2-6AAC-45F6-8D53-EB0E10760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52ED-C8C5-4497-96C0-8FA86B77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42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FD28B-7A0B-4660-ADF8-B62222AEF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B4847-78A1-4C81-B7F0-B83BF9F1E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183005-AB9E-4914-A8D1-4BCE102F7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3B092A-528E-4695-BC19-352E563DA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7D9436-0B51-4087-AE9C-E3F4F339A6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E0CBB3-164F-471F-A585-7858A2528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D5ED-21E8-403F-A50A-9F652BDD80BA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A3FE2E-7A28-4F23-9ADA-E94AB2781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9F83A8-8053-429A-A05F-EB9B18603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52ED-C8C5-4497-96C0-8FA86B77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07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B11DE-7AF0-4D25-9838-6FCD47FA3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02FB87-E181-4006-84D6-141DE7D31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D5ED-21E8-403F-A50A-9F652BDD80BA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BE2C1F-E8A0-49B2-B4CD-554C79979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CB32A-A9AF-489E-85B9-4FD5531E2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52ED-C8C5-4497-96C0-8FA86B77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85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6627F8-3792-48D5-BD99-70198FF1D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D5ED-21E8-403F-A50A-9F652BDD80BA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F538EC-4B65-48DA-B059-C6C07046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134B2C-77E1-4292-91C6-DDA180469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52ED-C8C5-4497-96C0-8FA86B77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55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F6138-75BB-4CF8-BCEF-ABF10E002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674B6-AB0B-491B-89BC-D2A99ABB9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20168-8123-4A63-A3E1-D41070561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E0DCC-1270-43BA-A58C-A0F59ABC1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D5ED-21E8-403F-A50A-9F652BDD80BA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A1D05-FC17-4C51-825D-9E286A363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4EF65-73C1-48AB-8EAC-83048C642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52ED-C8C5-4497-96C0-8FA86B77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59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6675F-6426-4E35-B304-233577682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D41534-F6A4-48D5-8380-64F0EFFBB7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9622D-EB62-4EDE-ABE0-81E3CCE4B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ADC5A-0C2F-43B0-85FE-077CB7706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D5ED-21E8-403F-A50A-9F652BDD80BA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95749-34F9-4032-8F50-07F2C37E1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004E9-2E57-444C-B6EF-B19489F85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52ED-C8C5-4497-96C0-8FA86B77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54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DBDABC-C17F-4453-90F2-4FFADFC9F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D9B53-0CDA-4177-B175-E55C042C4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95D8E-2E29-45AA-B769-5195B15A82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DD5ED-21E8-403F-A50A-9F652BDD80BA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B10F7-24A8-4728-87F2-C6F984EFAC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8FA43-47A8-4BFB-9184-D94453D123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652ED-C8C5-4497-96C0-8FA86B77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23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A092-2FF4-4CDD-BD3D-B5719B149E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Лабиринт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171E6-D1E9-4C73-A67E-ABC659DA96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Отбор </a:t>
            </a:r>
            <a:r>
              <a:rPr lang="en-US" dirty="0"/>
              <a:t>CBBA-6890</a:t>
            </a:r>
          </a:p>
        </p:txBody>
      </p:sp>
    </p:spTree>
    <p:extLst>
      <p:ext uri="{BB962C8B-B14F-4D97-AF65-F5344CB8AC3E}">
        <p14:creationId xmlns:p14="http://schemas.microsoft.com/office/powerpoint/2010/main" val="3601032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9F482-A9C0-4AB5-A577-CB2B6E957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9504"/>
            <a:ext cx="10515600" cy="1325563"/>
          </a:xfrm>
        </p:spPr>
        <p:txBody>
          <a:bodyPr/>
          <a:lstStyle/>
          <a:p>
            <a:r>
              <a:rPr lang="bg-BG" dirty="0"/>
              <a:t>Участници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1B4BA-2125-45C4-9A3F-012528883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8434" y="2160103"/>
            <a:ext cx="5473566" cy="4351338"/>
          </a:xfrm>
        </p:spPr>
        <p:txBody>
          <a:bodyPr/>
          <a:lstStyle/>
          <a:p>
            <a:pPr marL="0" indent="0">
              <a:buNone/>
            </a:pPr>
            <a:r>
              <a:rPr lang="bg-BG" dirty="0"/>
              <a:t>Иван </a:t>
            </a:r>
            <a:r>
              <a:rPr lang="bg-BG" dirty="0" err="1"/>
              <a:t>Бързев</a:t>
            </a:r>
            <a:r>
              <a:rPr lang="bg-BG" dirty="0"/>
              <a:t> </a:t>
            </a:r>
            <a:r>
              <a:rPr lang="en-US" dirty="0"/>
              <a:t>- Back-end developer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Пресиан Стефанов</a:t>
            </a:r>
            <a:r>
              <a:rPr lang="en-US" dirty="0"/>
              <a:t> - Front-end developer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Георги Матеев</a:t>
            </a:r>
            <a:r>
              <a:rPr lang="en-US" dirty="0"/>
              <a:t> - Q&amp;A 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Велека Костова</a:t>
            </a:r>
            <a:r>
              <a:rPr lang="en-US" dirty="0"/>
              <a:t> </a:t>
            </a:r>
            <a:r>
              <a:rPr lang="bg-BG" dirty="0"/>
              <a:t>-</a:t>
            </a:r>
            <a:r>
              <a:rPr lang="en-US" dirty="0"/>
              <a:t> Scrum trainer</a:t>
            </a:r>
            <a:endParaRPr lang="bg-BG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860126-A9C5-4E82-A791-FFF39BBD3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00" y="2160103"/>
            <a:ext cx="5827248" cy="354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013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80378-CEB5-4F14-BDB6-7CA077714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426" y="921717"/>
            <a:ext cx="10515600" cy="1325563"/>
          </a:xfrm>
        </p:spPr>
        <p:txBody>
          <a:bodyPr/>
          <a:lstStyle/>
          <a:p>
            <a:r>
              <a:rPr lang="bg-BG" dirty="0"/>
              <a:t>Използвани технологии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9723F3-F27B-4872-83F5-E7FE3CFA03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83" y="3039839"/>
            <a:ext cx="1493853" cy="149385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8C6B50-A6DB-499D-A82E-472771F2DF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455" y="2839179"/>
            <a:ext cx="1895171" cy="18951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D52FA2-859D-4C93-8198-2F7D9729AC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786" y="2871486"/>
            <a:ext cx="1912032" cy="19120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024F2C-6B15-4EA9-9DB4-5BB138A333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330" y="3014929"/>
            <a:ext cx="1547127" cy="15187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16EED86-ADFB-4629-AA97-ABA02FB5A3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471" y="3123982"/>
            <a:ext cx="2773146" cy="13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543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34D32-817E-44DF-A432-62D1C3E42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 играта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75859-6425-483C-890F-AD8BFD0EE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bg-BG" dirty="0"/>
              <a:t>Кодът за играта написаха Иван </a:t>
            </a:r>
            <a:r>
              <a:rPr lang="bg-BG" dirty="0" err="1"/>
              <a:t>Бързев</a:t>
            </a:r>
            <a:r>
              <a:rPr lang="bg-BG" dirty="0"/>
              <a:t> и Пресиян Стефанов. Езиците, които са използвали, са </a:t>
            </a:r>
            <a:r>
              <a:rPr lang="en-US" dirty="0"/>
              <a:t>C, C++ </a:t>
            </a:r>
            <a:r>
              <a:rPr lang="bg-BG" dirty="0"/>
              <a:t>и</a:t>
            </a:r>
            <a:r>
              <a:rPr lang="en-US" dirty="0"/>
              <a:t> Shell.</a:t>
            </a: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BF7820-CEF6-4C15-B04A-5043A17CF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49002"/>
            <a:ext cx="7487478" cy="355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337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F130-6485-439A-860D-55DBA15BC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453" y="2766218"/>
            <a:ext cx="10515600" cy="1325563"/>
          </a:xfrm>
        </p:spPr>
        <p:txBody>
          <a:bodyPr/>
          <a:lstStyle/>
          <a:p>
            <a:r>
              <a:rPr lang="bg-BG" dirty="0"/>
              <a:t>Благодарим за вниманието!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65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Лабиринт </vt:lpstr>
      <vt:lpstr>Участници</vt:lpstr>
      <vt:lpstr>Използвани технологии</vt:lpstr>
      <vt:lpstr>За играта</vt:lpstr>
      <vt:lpstr>Благодарим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Лабиринт </dc:title>
  <dc:creator>Велека Йосифова Костова</dc:creator>
  <cp:lastModifiedBy>Велека Йосифова Костова</cp:lastModifiedBy>
  <cp:revision>1</cp:revision>
  <dcterms:created xsi:type="dcterms:W3CDTF">2021-11-07T17:26:53Z</dcterms:created>
  <dcterms:modified xsi:type="dcterms:W3CDTF">2021-11-07T17:26:58Z</dcterms:modified>
</cp:coreProperties>
</file>