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85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Bebas Neue" panose="020B0604020202020204" charset="0"/>
      <p:regular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E653BB-9931-4970-8AEF-B9C66120D785}">
  <a:tblStyle styleId="{13E653BB-9931-4970-8AEF-B9C66120D7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0" r:id="rId6"/>
    <p:sldLayoutId id="2147483672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53628" y="333292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Maze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Team </a:t>
            </a:r>
            <a: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CBBA-6890</a:t>
            </a:r>
            <a:endParaRPr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D873F99-E58E-4964-9542-3E4AB7DC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32" y="298302"/>
            <a:ext cx="1087362" cy="1099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4456190" y="1685920"/>
            <a:ext cx="7803473" cy="328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Ivan </a:t>
            </a:r>
            <a:r>
              <a:rPr lang="en-US" sz="18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Burzev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- Back -end developer</a:t>
            </a:r>
            <a:endParaRPr lang="bg-BG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Presiyan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8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Stefanov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- Front-end developer</a:t>
            </a:r>
          </a:p>
          <a:p>
            <a:pPr marL="0" indent="0">
              <a:buNone/>
            </a:pPr>
            <a:r>
              <a:rPr lang="en-US" sz="18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Presiyan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8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Stefanov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- QA engineer</a:t>
            </a:r>
            <a:endParaRPr lang="bg-BG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Veleka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8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Kostova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bg-BG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-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Scrum trainer</a:t>
            </a:r>
            <a:endParaRPr lang="bg-BG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Participants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C1C58-9A0A-45C0-9DD2-6C7D8354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97" y="1749389"/>
            <a:ext cx="3557593" cy="2164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AB41-F94C-41CC-9526-52E18BDA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280" y="3788566"/>
            <a:ext cx="713294" cy="707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B9E79-55EF-4D90-B987-11FD31760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98" y="583074"/>
            <a:ext cx="651288" cy="65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technologies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8F8EE-7432-48BF-A158-04D0DE55C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83" y="1766396"/>
            <a:ext cx="1282002" cy="1282002"/>
          </a:xfrm>
          <a:prstGeom prst="rect">
            <a:avLst/>
          </a:prstGeom>
        </p:spPr>
      </p:pic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8346161" y="16482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577613" y="79755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8127759" y="30465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243072" y="91961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92000" y="3576801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B10A1-267D-4E70-B251-E3DE6D4B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965" y="1662884"/>
            <a:ext cx="1468772" cy="1468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9E8397-8592-4B47-8953-131D6092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073" y="1801022"/>
            <a:ext cx="1302028" cy="130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61EB7-9330-4227-8AE0-2A6129958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896" y="1918077"/>
            <a:ext cx="1153018" cy="1130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D2FF4-2F52-4EE4-AFB7-D1B5B1957C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368" y="2043190"/>
            <a:ext cx="1875480" cy="898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58FD2-5288-4FF0-8C67-D4A009B1C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502" y="3841760"/>
            <a:ext cx="569445" cy="569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38"/>
          <p:cNvCxnSpPr/>
          <p:nvPr/>
        </p:nvCxnSpPr>
        <p:spPr>
          <a:xfrm>
            <a:off x="882800" y="136080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game</a:t>
            </a:r>
            <a:endParaRPr dirty="0"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3452236" y="1117000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236862" y="1044212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C4E73-F054-4750-A05B-33517B6E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0" y="1750823"/>
            <a:ext cx="4984718" cy="2364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11904-5FAF-4B11-8602-C205C0588BAA}"/>
              </a:ext>
            </a:extLst>
          </p:cNvPr>
          <p:cNvSpPr txBox="1"/>
          <p:nvPr/>
        </p:nvSpPr>
        <p:spPr>
          <a:xfrm>
            <a:off x="5871720" y="1730245"/>
            <a:ext cx="25527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The code was written by Ivan </a:t>
            </a:r>
            <a:r>
              <a:rPr lang="en-US" dirty="0" err="1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Burzev</a:t>
            </a:r>
            <a:r>
              <a:rPr lang="en-US" dirty="0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and </a:t>
            </a:r>
            <a:r>
              <a:rPr lang="en-US" dirty="0" err="1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Presiyan</a:t>
            </a:r>
            <a:r>
              <a:rPr lang="en-US" dirty="0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Stefanov</a:t>
            </a:r>
            <a:r>
              <a:rPr lang="bg-BG" dirty="0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  <a:r>
              <a:rPr lang="en-US" dirty="0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They used C++, </a:t>
            </a:r>
            <a:r>
              <a:rPr lang="en-US" dirty="0" err="1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Makefile</a:t>
            </a:r>
            <a:r>
              <a:rPr lang="en-US" dirty="0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and </a:t>
            </a:r>
            <a:r>
              <a:rPr lang="en-US" dirty="0" err="1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ncurses</a:t>
            </a:r>
            <a:r>
              <a:rPr lang="en-US" dirty="0">
                <a:solidFill>
                  <a:schemeClr val="accent6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library.</a:t>
            </a:r>
            <a:endParaRPr lang="bg-BG" dirty="0">
              <a:solidFill>
                <a:schemeClr val="accent6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04BE8-836D-412A-A076-F56A391D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643" y="691678"/>
            <a:ext cx="713294" cy="707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348E6-AC7B-4493-86EF-FF80CE156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869" y="366066"/>
            <a:ext cx="458785" cy="4674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416251" y="3900419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846260" y="4369364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527130" y="2456045"/>
            <a:ext cx="119397" cy="92152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6774294" y="424129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8400920" y="24063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230287" y="423342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8167615" y="98287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315938" y="409419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862215" y="406698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E376A-6E33-45EE-BC04-3F0F3FAB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0" y="1135197"/>
            <a:ext cx="4035551" cy="2893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8E79A8-57A2-44A3-805A-B2E8F3661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73" y="1162459"/>
            <a:ext cx="3412657" cy="2801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C4E87-D9C6-4D55-86F4-697B27103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68" y="359824"/>
            <a:ext cx="729057" cy="729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63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3212105" y="1717757"/>
            <a:ext cx="3209623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endParaRPr dirty="0"/>
          </a:p>
        </p:txBody>
      </p:sp>
      <p:sp>
        <p:nvSpPr>
          <p:cNvPr id="1956" name="Google Shape;1956;p63"/>
          <p:cNvSpPr/>
          <p:nvPr/>
        </p:nvSpPr>
        <p:spPr>
          <a:xfrm>
            <a:off x="2930574" y="1327110"/>
            <a:ext cx="3282852" cy="259308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3065528" y="423140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63"/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970025" y="581079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3"/>
          <p:cNvSpPr/>
          <p:nvPr/>
        </p:nvSpPr>
        <p:spPr>
          <a:xfrm rot="-1685758">
            <a:off x="7151203" y="21078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677375" y="100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63"/>
          <p:cNvSpPr/>
          <p:nvPr/>
        </p:nvSpPr>
        <p:spPr>
          <a:xfrm>
            <a:off x="6661124" y="27737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-1685758">
            <a:off x="7204564" y="409941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0" name="Google Shape;1980;p63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1" name="Google Shape;1981;p6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5546821" y="4322066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Bebas Neue</vt:lpstr>
      <vt:lpstr>Arimo</vt:lpstr>
      <vt:lpstr>Roboto Condensed Light</vt:lpstr>
      <vt:lpstr>Anaheim</vt:lpstr>
      <vt:lpstr>Data Analysis for Business by Slidesgo</vt:lpstr>
      <vt:lpstr>Maze</vt:lpstr>
      <vt:lpstr>Participants</vt:lpstr>
      <vt:lpstr>Used technologies </vt:lpstr>
      <vt:lpstr>About the game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Lenovo</dc:creator>
  <cp:lastModifiedBy>Велека Йосифова Костова</cp:lastModifiedBy>
  <cp:revision>1</cp:revision>
  <dcterms:modified xsi:type="dcterms:W3CDTF">2021-11-08T16:58:38Z</dcterms:modified>
</cp:coreProperties>
</file>