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272D7-C73C-4646-9C6B-7C9D88797F09}" v="45" dt="2020-11-28T16:44:43.243"/>
    <p1510:client id="{2F10BBB5-2640-49EB-BAE3-920D6C9FD160}" v="6" dt="2020-11-29T09:50:44.176"/>
    <p1510:client id="{51F5C818-F782-C395-E044-E5363647D2C7}" v="192" dt="2020-11-30T16:22:37.303"/>
    <p1510:client id="{74C11741-4AC0-4065-A1AA-8406EE076498}" v="1" dt="2020-11-29T14:29:38.612"/>
    <p1510:client id="{C8E61124-911E-4452-8BF7-4AC8FDB00C09}" v="99" dt="2020-11-30T15:33:11.444"/>
    <p1510:client id="{DC26C1EE-F5F3-4887-9146-BFCEC54D054C}" v="2770" dt="2020-11-21T17:39:3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Отбор Quanta</a:t>
            </a:r>
          </a:p>
        </p:txBody>
      </p:sp>
      <p:pic>
        <p:nvPicPr>
          <p:cNvPr id="6" name="~PP2071.WAV">
            <a:hlinkClick r:id="" action="ppaction://media"/>
          </p:cNvPr>
          <p:cNvPicPr>
            <a:picLocks noRot="1" noChangeAspect="1"/>
          </p:cNvPicPr>
          <p:nvPr>
            <a:wavAudioFile r:embed="rId1" name="~PP2071.WAV"/>
          </p:nvPr>
        </p:nvPicPr>
        <p:blipFill>
          <a:blip r:embed="rId3"/>
          <a:stretch>
            <a:fillRect/>
          </a:stretch>
        </p:blipFill>
        <p:spPr>
          <a:xfrm>
            <a:off x="11744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ransition advTm="71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97F03B-9E5D-4F04-89E6-51D1EF5A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Участници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3E1D5-C668-4477-816C-C60BA618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11" y="2655993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Велека Костова - </a:t>
            </a:r>
            <a:r>
              <a:rPr lang="en-US" noProof="1" smtClean="0"/>
              <a:t>C</a:t>
            </a:r>
            <a:r>
              <a:rPr lang="en-US" noProof="1" smtClean="0"/>
              <a:t>ode </a:t>
            </a:r>
            <a:r>
              <a:rPr lang="en-US" noProof="1"/>
              <a:t>C</a:t>
            </a:r>
            <a:r>
              <a:rPr lang="en-US" noProof="1" smtClean="0"/>
              <a:t>hecker</a:t>
            </a:r>
            <a:endParaRPr lang="en-US" noProof="1"/>
          </a:p>
          <a:p>
            <a:pPr marL="0" indent="0">
              <a:buNone/>
            </a:pPr>
            <a:r>
              <a:rPr lang="en-US" noProof="1"/>
              <a:t>Иван Бързев - </a:t>
            </a:r>
            <a:r>
              <a:rPr lang="en-US" noProof="1" smtClean="0"/>
              <a:t>Scrum </a:t>
            </a:r>
            <a:r>
              <a:rPr lang="en-US" noProof="1"/>
              <a:t>T</a:t>
            </a:r>
            <a:r>
              <a:rPr lang="en-US" noProof="1" smtClean="0"/>
              <a:t>rainer</a:t>
            </a:r>
            <a:endParaRPr lang="en-US" noProof="1"/>
          </a:p>
          <a:p>
            <a:pPr marL="0" indent="0">
              <a:buNone/>
            </a:pPr>
            <a:r>
              <a:rPr lang="en-US" noProof="1"/>
              <a:t>Даниел Георгиев - </a:t>
            </a:r>
            <a:r>
              <a:rPr lang="en-US" noProof="1" smtClean="0"/>
              <a:t>C++ </a:t>
            </a:r>
            <a:r>
              <a:rPr lang="en-US" noProof="1"/>
              <a:t>D</a:t>
            </a:r>
            <a:r>
              <a:rPr lang="en-US" noProof="1" smtClean="0"/>
              <a:t>eveloper</a:t>
            </a:r>
            <a:endParaRPr lang="en-US" noProof="1"/>
          </a:p>
          <a:p>
            <a:pPr marL="0" indent="0">
              <a:buNone/>
            </a:pPr>
            <a:r>
              <a:rPr lang="en-US" noProof="1"/>
              <a:t>Пресиян Стефанов - </a:t>
            </a:r>
            <a:r>
              <a:rPr lang="en-US" noProof="1" smtClean="0"/>
              <a:t>Front </a:t>
            </a:r>
            <a:r>
              <a:rPr lang="en-US" noProof="1"/>
              <a:t>E</a:t>
            </a:r>
            <a:r>
              <a:rPr lang="en-US" noProof="1" smtClean="0"/>
              <a:t>nd</a:t>
            </a:r>
            <a:r>
              <a:rPr lang="en-US" noProof="1"/>
              <a:t> </a:t>
            </a:r>
          </a:p>
        </p:txBody>
      </p:sp>
      <p:pic>
        <p:nvPicPr>
          <p:cNvPr id="7" name="~PP374.WAV">
            <a:hlinkClick r:id="" action="ppaction://media"/>
          </p:cNvPr>
          <p:cNvPicPr>
            <a:picLocks noRot="1" noChangeAspect="1"/>
          </p:cNvPicPr>
          <p:nvPr>
            <a:wavAudioFile r:embed="rId1" name="~PP374.WAV"/>
          </p:nvPr>
        </p:nvPicPr>
        <p:blipFill>
          <a:blip r:embed="rId3"/>
          <a:stretch>
            <a:fillRect/>
          </a:stretch>
        </p:blipFill>
        <p:spPr>
          <a:xfrm>
            <a:off x="11744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4656062"/>
      </p:ext>
    </p:extLst>
  </p:cSld>
  <p:clrMapOvr>
    <a:masterClrMapping/>
  </p:clrMapOvr>
  <p:transition advTm="187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3EC6B3-543F-4E19-9911-2BBD6906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Пресиян Стефанов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5961B4-B324-41FA-B592-58467EBC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Пресиян даде своя огромен принос към развитието на проекта. Той, с помощта на Даниел Георгиев, създаде визуалния ефект и естетическата издържаност на играта. Използва с++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E2E0C929-96C6-41B1-A001-566036DF04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posing for the camera&#10;&#10;Description automatically generated">
            <a:extLst>
              <a:ext uri="{FF2B5EF4-FFF2-40B4-BE49-F238E27FC236}">
                <a16:creationId xmlns="" xmlns:a16="http://schemas.microsoft.com/office/drawing/2014/main" id="{41F1F142-B9AE-4ECB-83B1-32B92F50A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40" r="16827" b="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pic>
        <p:nvPicPr>
          <p:cNvPr id="10" name="~PP2538.WAV">
            <a:hlinkClick r:id="" action="ppaction://media"/>
          </p:cNvPr>
          <p:cNvPicPr>
            <a:picLocks noRot="1" noChangeAspect="1"/>
          </p:cNvPicPr>
          <p:nvPr>
            <a:wavAudioFile r:embed="rId1" name="~PP2538.WAV"/>
          </p:nvPr>
        </p:nvPicPr>
        <p:blipFill>
          <a:blip r:embed="rId4"/>
          <a:stretch>
            <a:fillRect/>
          </a:stretch>
        </p:blipFill>
        <p:spPr>
          <a:xfrm>
            <a:off x="11744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7898405"/>
      </p:ext>
    </p:extLst>
  </p:cSld>
  <p:clrMapOvr>
    <a:masterClrMapping/>
  </p:clrMapOvr>
  <p:transition advTm="185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0A132-F757-46BD-982C-C2B5F736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Даниел георгиев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46241A-9B06-4D6F-B23C-44FF87F0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Даниел, в сътрудничество с Пресиян, даваше иновативни и креативни идеи за подобряването на кода и основната концепция на играта. Положи изключителни усилия за писането на кода и отстраняшането на основните проблеми и бъгове.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E2E0C929-96C6-41B1-A001-566036DF04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in a blue shirt&#10;&#10;Description automatically generated">
            <a:extLst>
              <a:ext uri="{FF2B5EF4-FFF2-40B4-BE49-F238E27FC236}">
                <a16:creationId xmlns="" xmlns:a16="http://schemas.microsoft.com/office/drawing/2014/main" id="{111BE946-AB1F-4A7E-832E-48355D8FE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77" r="19552" b="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pic>
        <p:nvPicPr>
          <p:cNvPr id="8" name="~PP2307.WAV">
            <a:hlinkClick r:id="" action="ppaction://media"/>
          </p:cNvPr>
          <p:cNvPicPr>
            <a:picLocks noRot="1" noChangeAspect="1"/>
          </p:cNvPicPr>
          <p:nvPr>
            <a:wavAudioFile r:embed="rId1" name="~PP2307.WAV"/>
          </p:nvPr>
        </p:nvPicPr>
        <p:blipFill>
          <a:blip r:embed="rId4"/>
          <a:stretch>
            <a:fillRect/>
          </a:stretch>
        </p:blipFill>
        <p:spPr>
          <a:xfrm>
            <a:off x="11744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773933"/>
      </p:ext>
    </p:extLst>
  </p:cSld>
  <p:clrMapOvr>
    <a:masterClrMapping/>
  </p:clrMapOvr>
  <p:transition advTm="201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0498C9-ADF6-4A5C-8EDF-52A045EA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Иван БЪРЗЕВ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906153-A17D-48BD-888C-59EDA793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Иван, в ролята си на scrum trainer, беше отговорен за мотивацията, повдигнатото настроение на отбора, както и безпрепядственото общуване между участниците. Сплотяваше ни, но освен това, допринесе за документацията и писането на кода. Помогна и за написването на readme.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E2E0C929-96C6-41B1-A001-566036DF04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DD29AA4F-32B9-4528-8A9C-FA1E219D2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71" b="897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pic>
        <p:nvPicPr>
          <p:cNvPr id="7" name="~PP1047.WAV">
            <a:hlinkClick r:id="" action="ppaction://media"/>
          </p:cNvPr>
          <p:cNvPicPr>
            <a:picLocks noRot="1" noChangeAspect="1"/>
          </p:cNvPicPr>
          <p:nvPr>
            <a:wavAudioFile r:embed="rId1" name="~PP1047.WAV"/>
          </p:nvPr>
        </p:nvPicPr>
        <p:blipFill>
          <a:blip r:embed="rId4"/>
          <a:stretch>
            <a:fillRect/>
          </a:stretch>
        </p:blipFill>
        <p:spPr>
          <a:xfrm>
            <a:off x="11744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2656300"/>
      </p:ext>
    </p:extLst>
  </p:cSld>
  <p:clrMapOvr>
    <a:masterClrMapping/>
  </p:clrMapOvr>
  <p:transition advTm="191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C01FB-57FD-49B6-806A-A057F7B7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Велека Костова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F2191C-BF21-46B1-B3F8-07B52157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Велека, като code checker, трябваше да проверява кода и да помага за отстраняването на неизправностите. Тя изготви презентацията.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E2E0C929-96C6-41B1-A001-566036DF04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person&#10;&#10;Description automatically generated">
            <a:extLst>
              <a:ext uri="{FF2B5EF4-FFF2-40B4-BE49-F238E27FC236}">
                <a16:creationId xmlns="" xmlns:a16="http://schemas.microsoft.com/office/drawing/2014/main" id="{EEF24F41-B025-43A3-864F-841F69E0A5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4" b="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pic>
        <p:nvPicPr>
          <p:cNvPr id="8" name="~PP410.WAV">
            <a:hlinkClick r:id="" action="ppaction://media"/>
          </p:cNvPr>
          <p:cNvPicPr>
            <a:picLocks noRot="1" noChangeAspect="1"/>
          </p:cNvPicPr>
          <p:nvPr>
            <a:wavAudioFile r:embed="rId1" name="~PP410.WAV"/>
          </p:nvPr>
        </p:nvPicPr>
        <p:blipFill>
          <a:blip r:embed="rId4"/>
          <a:stretch>
            <a:fillRect/>
          </a:stretch>
        </p:blipFill>
        <p:spPr>
          <a:xfrm>
            <a:off x="11744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1413098"/>
      </p:ext>
    </p:extLst>
  </p:cSld>
  <p:clrMapOvr>
    <a:masterClrMapping/>
  </p:clrMapOvr>
  <p:transition advTm="19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6CCB3A-0E74-4919-BE2B-0272518B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Препядствията по пътя 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6C9DEC-D21B-41F4-883E-35C05F55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Процесът на работа, както може да се предположи, беше съпътстван както с удовлетворение и желание, така и с много трудности. В началото на създаването, играта не можеше да бъде започната от всяко квадратче, но с много проучвания и тестване на кода, повредата беше отстранена. Също така, комуникацията беше възпрепядсвана, поради сблъсъци на интереси и различни идеи. Но, както всички проблеми, с усилия и диалог, общуването ни беше изгладено и прогресът по проекта значително се подобри.</a:t>
            </a:r>
          </a:p>
        </p:txBody>
      </p:sp>
      <p:pic>
        <p:nvPicPr>
          <p:cNvPr id="5" name="~PP1771.WAV">
            <a:hlinkClick r:id="" action="ppaction://media"/>
          </p:cNvPr>
          <p:cNvPicPr>
            <a:picLocks noRot="1" noChangeAspect="1"/>
          </p:cNvPicPr>
          <p:nvPr>
            <a:wavAudioFile r:embed="rId1" name="~PP1771.WAV"/>
          </p:nvPr>
        </p:nvPicPr>
        <p:blipFill>
          <a:blip r:embed="rId3"/>
          <a:stretch>
            <a:fillRect/>
          </a:stretch>
        </p:blipFill>
        <p:spPr>
          <a:xfrm>
            <a:off x="11744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7287676"/>
      </p:ext>
    </p:extLst>
  </p:cSld>
  <p:clrMapOvr>
    <a:masterClrMapping/>
  </p:clrMapOvr>
  <p:transition advTm="504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bg-BG" dirty="0"/>
          </a:p>
        </p:txBody>
      </p:sp>
      <p:pic>
        <p:nvPicPr>
          <p:cNvPr id="4" name="Content Placeholder 3" descr="126899351_706174386771561_1637519484855566090_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4400" y="2226318"/>
            <a:ext cx="7781722" cy="3628382"/>
          </a:xfrm>
        </p:spPr>
      </p:pic>
      <p:pic>
        <p:nvPicPr>
          <p:cNvPr id="5" name="~PP817.WAV">
            <a:hlinkClick r:id="" action="ppaction://media"/>
          </p:cNvPr>
          <p:cNvPicPr>
            <a:picLocks noRot="1" noChangeAspect="1"/>
          </p:cNvPicPr>
          <p:nvPr>
            <a:wavAudioFile r:embed="rId1" name="~PP817.WAV"/>
          </p:nvPr>
        </p:nvPicPr>
        <p:blipFill>
          <a:blip r:embed="rId4"/>
          <a:stretch>
            <a:fillRect/>
          </a:stretch>
        </p:blipFill>
        <p:spPr>
          <a:xfrm>
            <a:off x="11744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1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6D9EEF-167E-48AD-9270-D25644B5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23" y="2674338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noProof="1"/>
              <a:t>Благодарим Ви за вниманието!</a:t>
            </a:r>
          </a:p>
        </p:txBody>
      </p:sp>
      <p:pic>
        <p:nvPicPr>
          <p:cNvPr id="4" name="~PP3625.WAV">
            <a:hlinkClick r:id="" action="ppaction://media"/>
          </p:cNvPr>
          <p:cNvPicPr>
            <a:picLocks noRot="1" noChangeAspect="1"/>
          </p:cNvPicPr>
          <p:nvPr>
            <a:wavAudioFile r:embed="rId1" name="~PP3625.WAV"/>
          </p:nvPr>
        </p:nvPicPr>
        <p:blipFill>
          <a:blip r:embed="rId3"/>
          <a:stretch>
            <a:fillRect/>
          </a:stretch>
        </p:blipFill>
        <p:spPr>
          <a:xfrm>
            <a:off x="11744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6660554"/>
      </p:ext>
    </p:extLst>
  </p:cSld>
  <p:clrMapOvr>
    <a:masterClrMapping/>
  </p:clrMapOvr>
  <p:transition advTm="27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47</TotalTime>
  <Words>227</Words>
  <Application>Microsoft Office PowerPoint</Application>
  <PresentationFormat>Custom</PresentationFormat>
  <Paragraphs>18</Paragraphs>
  <Slides>9</Slides>
  <Notes>0</Notes>
  <HiddenSlides>0</HiddenSlides>
  <MMClips>9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Vapor Trail</vt:lpstr>
      <vt:lpstr>Отбор Quanta</vt:lpstr>
      <vt:lpstr>Участници</vt:lpstr>
      <vt:lpstr>Пресиян Стефанов</vt:lpstr>
      <vt:lpstr>Даниел георгиев </vt:lpstr>
      <vt:lpstr>Иван БЪРЗЕВ </vt:lpstr>
      <vt:lpstr>Велека Костова</vt:lpstr>
      <vt:lpstr>Препядствията по пътя ни</vt:lpstr>
      <vt:lpstr>Tic tac toe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Чочко &amp; Бачо Илия</dc:creator>
  <cp:lastModifiedBy>pc1</cp:lastModifiedBy>
  <cp:revision>521</cp:revision>
  <dcterms:created xsi:type="dcterms:W3CDTF">2020-11-21T16:50:44Z</dcterms:created>
  <dcterms:modified xsi:type="dcterms:W3CDTF">2020-12-02T19:30:51Z</dcterms:modified>
</cp:coreProperties>
</file>