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272D7-C73C-4646-9C6B-7C9D88797F09}" v="45" dt="2020-11-28T16:44:43.243"/>
    <p1510:client id="{2F10BBB5-2640-49EB-BAE3-920D6C9FD160}" v="6" dt="2020-11-29T09:50:44.176"/>
    <p1510:client id="{51F5C818-F782-C395-E044-E5363647D2C7}" v="192" dt="2020-11-30T16:22:37.303"/>
    <p1510:client id="{74C11741-4AC0-4065-A1AA-8406EE076498}" v="1" dt="2020-11-29T14:29:38.612"/>
    <p1510:client id="{C8E61124-911E-4452-8BF7-4AC8FDB00C09}" v="99" dt="2020-11-30T15:33:11.444"/>
    <p1510:client id="{DC26C1EE-F5F3-4887-9146-BFCEC54D054C}" v="2770" dt="2020-11-21T17:39:3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Отбор Quanta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F03B-9E5D-4F04-89E6-51D1EF5A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Участници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E1D5-C668-4477-816C-C60BA618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11" y="2363893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Велека Костова - code checker</a:t>
            </a:r>
          </a:p>
          <a:p>
            <a:pPr marL="0" indent="0">
              <a:buNone/>
            </a:pPr>
            <a:r>
              <a:rPr lang="en-US" noProof="1"/>
              <a:t>Иван Бързев - scrum trainer</a:t>
            </a:r>
          </a:p>
          <a:p>
            <a:pPr marL="0" indent="0">
              <a:buNone/>
            </a:pPr>
            <a:r>
              <a:rPr lang="en-US" noProof="1"/>
              <a:t>Даниел Георгиев - c++ developer</a:t>
            </a:r>
          </a:p>
          <a:p>
            <a:pPr marL="0" indent="0">
              <a:buNone/>
            </a:pPr>
            <a:r>
              <a:rPr lang="en-US" noProof="1"/>
              <a:t>Пресиян Стефанов - front end </a:t>
            </a:r>
          </a:p>
        </p:txBody>
      </p:sp>
    </p:spTree>
    <p:extLst>
      <p:ext uri="{BB962C8B-B14F-4D97-AF65-F5344CB8AC3E}">
        <p14:creationId xmlns:p14="http://schemas.microsoft.com/office/powerpoint/2010/main" val="169465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C6B3-543F-4E19-9911-2BBD6906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Пресиян Стефанов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61B4-B324-41FA-B592-58467EBC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Пресиян даде своя огромен принос към развитието на проекта. Той, с помощта на Даниел Георгиев, създаде визуалния ефект и естетическата издържаност на играта. Използва с++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1F1F142-B9AE-4ECB-83B1-32B92F50A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0" r="16827" b="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A132-F757-46BD-982C-C2B5F736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Даниел георгиев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241A-9B06-4D6F-B23C-44FF87F0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Даниел, в сътрудничество с Пресиян, даваше иновативни и креативни идеи за подобряването на кода и основната концепция на играта. Положи изключителни усилия за писането на кода и отстраняшането на основните проблеми и бъгове.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id="{111BE946-AB1F-4A7E-832E-48355D8F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7" r="19552" b="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98C9-ADF6-4A5C-8EDF-52A045EA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Иван БЪРЗЕВ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6153-A17D-48BD-888C-59EDA793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Иван, в ролята си на scrum trainer, беше отговорен за мотивацията, повдигнатото настроение на отбора, както и безпрепядственото общуване между участниците. Сплотяваше ни, но освен това, допринесе за документацията и писането на кода. Помогна и за написването на readme.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D29AA4F-32B9-4528-8A9C-FA1E219D2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1" b="897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5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1FB-57FD-49B6-806A-A057F7B7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noProof="1"/>
              <a:t>Велека Костова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191C-BF21-46B1-B3F8-07B52157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Велека, като code checker, трябваше да проверява кода и да помага за отстраняването на неизправностите. Тя изготви презентацията.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EEF24F41-B025-43A3-864F-841F69E0A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4" b="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1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CB3A-0E74-4919-BE2B-0272518B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Препядствията по пътя 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9DEC-D21B-41F4-883E-35C05F55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/>
              <a:t>Процесът на работа, както може да се предположи, беше съпътстван както с удовлетворение и желание, така и с много трудности. В началото на създаването, играта не можеше да бъде започната от всяко квадратче, но с много проучвания и тестване на кода, повредата беше отстранена. Също така, комуникацията беше възпрепядсвана, поради сблъсъци на интереси и различни идеи. Но, както всички проблеми, с усилия и диалог, общуването ни беше изгладено и прогресът по проекта значително се подобри.</a:t>
            </a:r>
          </a:p>
        </p:txBody>
      </p:sp>
    </p:spTree>
    <p:extLst>
      <p:ext uri="{BB962C8B-B14F-4D97-AF65-F5344CB8AC3E}">
        <p14:creationId xmlns:p14="http://schemas.microsoft.com/office/powerpoint/2010/main" val="322728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9EEF-167E-48AD-9270-D25644B5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23" y="2674338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noProof="1"/>
              <a:t>Благодарим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9166605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Отбор Quanta</vt:lpstr>
      <vt:lpstr>Участници</vt:lpstr>
      <vt:lpstr>Пресиян Стефанов</vt:lpstr>
      <vt:lpstr>Даниел георгиев </vt:lpstr>
      <vt:lpstr>Иван БЪРЗЕВ </vt:lpstr>
      <vt:lpstr>Велека Костова</vt:lpstr>
      <vt:lpstr>Препядствията по пътя ни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517</cp:revision>
  <dcterms:created xsi:type="dcterms:W3CDTF">2020-11-21T16:50:44Z</dcterms:created>
  <dcterms:modified xsi:type="dcterms:W3CDTF">2020-11-30T16:22:53Z</dcterms:modified>
</cp:coreProperties>
</file>