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7F99-3EE1-4554-9D3D-FF27E9222130}" v="8" dt="2023-12-05T03:26:26.118"/>
    <p1510:client id="{F40925C4-C9DA-4C4E-B935-F17EE2C31D52}" v="5" dt="2023-12-05T04:29:2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2727753" y="2616185"/>
            <a:ext cx="6142869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</a:t>
            </a:r>
            <a:r>
              <a:rPr lang="en-US" altLang="zh-CN" sz="2100" dirty="0" err="1"/>
              <a:t>Qifei</a:t>
            </a:r>
            <a:r>
              <a:rPr lang="en-US" altLang="zh-CN" sz="2100" dirty="0"/>
              <a:t> Cui, </a:t>
            </a:r>
            <a:r>
              <a:rPr lang="en-US" altLang="zh-CN" sz="2100" dirty="0" err="1"/>
              <a:t>Yixin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Xue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2825749"/>
            <a:ext cx="7929513" cy="1432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dirty="0" err="1"/>
              <a:t>dist_home</a:t>
            </a:r>
            <a:r>
              <a:rPr lang="en-US" dirty="0"/>
              <a:t>: the distance from home where the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dist_last_transact</a:t>
            </a:r>
            <a:r>
              <a:rPr lang="en-US" dirty="0"/>
              <a:t>: the distance from last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ratio_to_med_price</a:t>
            </a:r>
            <a:r>
              <a:rPr lang="en-US" dirty="0"/>
              <a:t>: ratio of transaction </a:t>
            </a:r>
            <a:r>
              <a:rPr lang="en-US" dirty="0" err="1"/>
              <a:t>prive</a:t>
            </a:r>
            <a:r>
              <a:rPr lang="en-US" dirty="0"/>
              <a:t> to median purchase price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repeat_retailer</a:t>
            </a:r>
            <a:r>
              <a:rPr lang="en-US" dirty="0"/>
              <a:t>: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DD145-21DE-0940-A494-74ADE953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7B560-363B-2C47-96A0-2BBD79C7BBEC}"/>
              </a:ext>
            </a:extLst>
          </p:cNvPr>
          <p:cNvSpPr txBox="1"/>
          <p:nvPr/>
        </p:nvSpPr>
        <p:spPr>
          <a:xfrm>
            <a:off x="603315" y="235670"/>
            <a:ext cx="43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 (continue)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BB452-635F-674F-A6DA-DB711F77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93048D-ABAD-1A46-90D0-BFAFEECBE5F5}"/>
              </a:ext>
            </a:extLst>
          </p:cNvPr>
          <p:cNvSpPr/>
          <p:nvPr/>
        </p:nvSpPr>
        <p:spPr>
          <a:xfrm>
            <a:off x="768285" y="2630744"/>
            <a:ext cx="7876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used_chip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: Is the transaction through credit card?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used_pin_number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happened by using PIN number?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online_order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an online order?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fraud - Is the transaction fraudulent.</a:t>
            </a:r>
          </a:p>
        </p:txBody>
      </p:sp>
    </p:spTree>
    <p:extLst>
      <p:ext uri="{BB962C8B-B14F-4D97-AF65-F5344CB8AC3E}">
        <p14:creationId xmlns:p14="http://schemas.microsoft.com/office/powerpoint/2010/main" val="32212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The objective goal of step t will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8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8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8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Consistent form for every loss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</a:t>
                </a:r>
                <a:r>
                  <a:rPr lang="en-US" sz="1680"/>
                  <a:t>similar </a:t>
                </a:r>
                <a:r>
                  <a:rPr lang="en-US" altLang="zh-CN" sz="1680"/>
                  <a:t>in</a:t>
                </a:r>
                <a:r>
                  <a:rPr lang="en-US" sz="1680"/>
                  <a:t> </a:t>
                </a:r>
                <a:r>
                  <a:rPr lang="en-US" sz="1680" dirty="0"/>
                  <a:t>random forest</a:t>
                </a:r>
              </a:p>
            </p:txBody>
          </p:sp>
        </mc:Choice>
        <mc:Fallback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 b="-1007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656</Words>
  <Application>Microsoft Office PowerPoint</Application>
  <PresentationFormat>On-screen Show (16:9)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xueyixin2020@163.com</cp:lastModifiedBy>
  <cp:revision>9</cp:revision>
  <dcterms:created xsi:type="dcterms:W3CDTF">2023-12-05T00:32:11Z</dcterms:created>
  <dcterms:modified xsi:type="dcterms:W3CDTF">2023-12-06T01:17:18Z</dcterms:modified>
</cp:coreProperties>
</file>