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1"/>
  </p:notesMasterIdLst>
  <p:sldIdLst>
    <p:sldId id="298" r:id="rId5"/>
    <p:sldId id="1011" r:id="rId6"/>
    <p:sldId id="1037" r:id="rId7"/>
    <p:sldId id="918" r:id="rId8"/>
    <p:sldId id="1038" r:id="rId9"/>
    <p:sldId id="10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180D8-D6E1-EC06-9484-FB1B8474B612}" name="Leydig, Derek Martin" initials="LM" userId="S::dml129@psu.edu::1490a377-729b-456f-a617-32b3b1c262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B2"/>
    <a:srgbClr val="FC6F7E"/>
    <a:srgbClr val="99CC00"/>
    <a:srgbClr val="C3BFBD"/>
    <a:srgbClr val="13294F"/>
    <a:srgbClr val="1E407C"/>
    <a:srgbClr val="2B5391"/>
    <a:srgbClr val="325D9B"/>
    <a:srgbClr val="FFFFFF"/>
    <a:srgbClr val="2F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95686" autoAdjust="0"/>
  </p:normalViewPr>
  <p:slideViewPr>
    <p:cSldViewPr snapToGrid="0">
      <p:cViewPr varScale="1">
        <p:scale>
          <a:sx n="103" d="100"/>
          <a:sy n="103" d="100"/>
        </p:scale>
        <p:origin x="10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345D-83D0-4643-B4BC-44C238B5A8C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F7F4-92E3-494D-952E-CED9FE24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D2D-85F6-BD47-B80A-27CD26A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8FC5-9345-2E4C-A74A-5D26DA99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6C2D-0009-934F-A503-A11E8F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8411-46C3-D345-942F-072A879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22-2266-1245-9E41-A0E5342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8FC-3FC9-1C49-B999-5A42324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4A93B-2EBB-CA47-A9FB-422C37CF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F33A-FB2C-A24F-8EE4-9658125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07B-8055-084F-9A7F-3DF54487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F2C-9580-7249-BA39-C509C67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FAF8-76AE-934E-A5A2-BE37578A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40DD-268F-5A41-9A29-2F912A7C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10DD-BA4F-F04E-B693-8F44A4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F87-0DD3-E748-B31C-BCE2B12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6D9-3E4C-D84B-BF6F-178BCF5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2D9-B7D9-B74D-A6F2-D3D9D38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606F-2FEC-6E43-9AE5-9AFBED4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215-4FC1-0648-9498-C33F63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0C48-70A1-2F40-AEE0-AF08ECDB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869-4D31-6E41-A00C-5872E73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2E3-2087-1E40-A36D-2A20E89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DA4-8E65-F94B-B717-AB5CD4E8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34A-C523-DB4A-9F4D-1D7F85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1B4-A81C-9648-89C0-0682B25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95D3-F0B3-4E4D-883A-3A93749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6CC-0842-1B49-944A-347EC18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AC19-9531-4149-BFAE-2CD784FA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D3D-FE28-AE48-845C-4D5EEE4A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EE76-BF31-7A45-BE7A-0BF54DF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37ED-F514-2246-95B4-5C6E4D2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4FD-F637-8F42-8A3E-0B743A0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966-C119-E548-9B08-F81CAE81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CD2F-6981-0341-AF23-84CAFFF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6F48-B3F4-4546-973A-014D62A8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2AEB-E6D9-B646-965B-48DA2D46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731B-AA8A-2749-B995-56C463BE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ED9C7-79A3-F946-92A3-D7D950A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4E3-1FEA-8646-B772-C2A88BF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832F-41F3-D241-9EA8-3DEE795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BCE-BA59-414D-9A8C-7A0A6ED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515E-E8EE-6940-AA8D-77FDAFD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4B0A-76B8-B641-9CAA-51190F2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0B77-494C-184A-985D-28C5873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F429-6C04-5242-B805-CDAA438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BA1F-5797-2847-B11E-00458284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31BB-5C24-FF48-8FBF-6045DAA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0D1-8EB6-4B4B-8819-FE7718B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CC8F-DD1A-9643-B79C-6A74EFD6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050E-F370-7F4A-AAB9-730964B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AA40-1A95-C248-B601-94A9E25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537C-60AC-7C47-B806-00FE489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CCBB-23EA-E14B-A6E7-699217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80A-FD41-D94A-971F-26903D7B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3F51-4BD2-F84B-A48A-E8C68DF8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435-4393-4249-A71E-133CEF6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DFE3-FC0D-5E40-A30C-94E265E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53CB-F768-B545-89B0-181B32F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96D4-E3F1-0B41-9A80-04B3C01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DB2F-BC96-B445-A2FC-3C0CD80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938-DE22-6C4B-9E8A-DE6E9FA3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13DE-21F4-1A44-B277-F7E771C1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09A-9F42-C649-A6EB-DC34432B03F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936-B90F-A046-B430-18DB0BBE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7A08-9CD1-364E-86F7-A4645760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1FD753-3F29-A94D-8212-85B193944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88489"/>
          <a:stretch/>
        </p:blipFill>
        <p:spPr>
          <a:xfrm rot="10800000">
            <a:off x="0" y="6098148"/>
            <a:ext cx="12192000" cy="78945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18F0B7-E87C-E149-94B6-744C941D05E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56844" y="6243914"/>
            <a:ext cx="576734" cy="5767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85396DB-FCE5-0544-B22E-2404F8DC6C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3639" y="6088965"/>
            <a:ext cx="2584214" cy="886634"/>
          </a:xfrm>
          <a:prstGeom prst="rect">
            <a:avLst/>
          </a:prstGeom>
        </p:spPr>
      </p:pic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1706B28-D8BB-F545-91BB-4AD1C730E5C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09111" y="5803723"/>
            <a:ext cx="1470378" cy="14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2CC3E3-0CF0-AE4A-5D0E-004E30C8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8858"/>
            <a:ext cx="12192000" cy="308110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dirty="0">
                <a:latin typeface="Arial Black"/>
              </a:rPr>
              <a:t>PSU-ICDS/</a:t>
            </a:r>
            <a:r>
              <a:rPr lang="en-US" sz="5400" b="0" dirty="0" err="1">
                <a:latin typeface="Arial Black"/>
              </a:rPr>
              <a:t>icds_docs</a:t>
            </a:r>
            <a:r>
              <a:rPr lang="en-US" sz="5400" b="0" dirty="0">
                <a:latin typeface="Arial Black"/>
              </a:rPr>
              <a:t> Images</a:t>
            </a:r>
            <a:endParaRPr lang="en-US" sz="2400" b="0" dirty="0">
              <a:latin typeface="Arial Black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C2EB9-DE9D-B519-3F08-150C215D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2022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Emery Etter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 emery@psu.edu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Computing Facilitation Specialist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Institute for Computational and Data Sciences</a:t>
            </a:r>
          </a:p>
        </p:txBody>
      </p:sp>
    </p:spTree>
    <p:extLst>
      <p:ext uri="{BB962C8B-B14F-4D97-AF65-F5344CB8AC3E}">
        <p14:creationId xmlns:p14="http://schemas.microsoft.com/office/powerpoint/2010/main" val="24863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541867" y="313268"/>
            <a:ext cx="10809315" cy="5578086"/>
            <a:chOff x="1595405" y="743485"/>
            <a:chExt cx="8968377" cy="459753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752200" y="743485"/>
              <a:ext cx="7811582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C2B2BC-27FE-FABE-B367-6A8EB249AC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3716" y="1043921"/>
              <a:ext cx="449300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13" idx="6"/>
              <a:endCxn id="11" idx="1"/>
            </p:cNvCxnSpPr>
            <p:nvPr/>
          </p:nvCxnSpPr>
          <p:spPr>
            <a:xfrm>
              <a:off x="2549335" y="3060002"/>
              <a:ext cx="1162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7"/>
              <a:endCxn id="10" idx="1"/>
            </p:cNvCxnSpPr>
            <p:nvPr/>
          </p:nvCxnSpPr>
          <p:spPr>
            <a:xfrm flipV="1">
              <a:off x="2409635" y="1215861"/>
              <a:ext cx="1301906" cy="1658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132537" y="3061349"/>
              <a:ext cx="674181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2752201" y="1341769"/>
              <a:ext cx="828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2725943" y="3039758"/>
              <a:ext cx="893494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scp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sftp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602735-15F0-65C6-059F-F342256E653E}"/>
                </a:ext>
              </a:extLst>
            </p:cNvPr>
            <p:cNvSpPr txBox="1"/>
            <p:nvPr/>
          </p:nvSpPr>
          <p:spPr>
            <a:xfrm>
              <a:off x="2913391" y="2746197"/>
              <a:ext cx="522485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ssh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744CAC-E236-EB6C-6E59-5273A0452266}"/>
                </a:ext>
              </a:extLst>
            </p:cNvPr>
            <p:cNvSpPr txBox="1"/>
            <p:nvPr/>
          </p:nvSpPr>
          <p:spPr>
            <a:xfrm>
              <a:off x="8323653" y="772178"/>
              <a:ext cx="1383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file manager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381749" y="1147771"/>
              <a:ext cx="2552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752201" y="4681752"/>
              <a:ext cx="3582468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Collab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853789"/>
              <a:ext cx="584659" cy="3857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rcportal.hpc.psu.edu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submit.hpc.psu.edu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58927" y="1325686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245369" y="1702395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</p:spTree>
    <p:extLst>
      <p:ext uri="{BB962C8B-B14F-4D97-AF65-F5344CB8AC3E}">
        <p14:creationId xmlns:p14="http://schemas.microsoft.com/office/powerpoint/2010/main" val="11838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344220" y="114294"/>
            <a:ext cx="11169336" cy="5853493"/>
            <a:chOff x="1296700" y="516487"/>
            <a:chExt cx="9267082" cy="4824531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954334" y="743485"/>
              <a:ext cx="7609448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341158" y="1215861"/>
              <a:ext cx="1370384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0"/>
              <a:endCxn id="4" idx="2"/>
            </p:cNvCxnSpPr>
            <p:nvPr/>
          </p:nvCxnSpPr>
          <p:spPr>
            <a:xfrm flipH="1" flipV="1">
              <a:off x="2072135" y="1483988"/>
              <a:ext cx="236" cy="13129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689127" y="2321765"/>
              <a:ext cx="1117592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3017027" y="1222023"/>
              <a:ext cx="648292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1296700" y="516487"/>
              <a:ext cx="1550867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PSU Network or GlobalProtect VPN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580550" y="1155244"/>
              <a:ext cx="2112338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B36758-3FC5-765E-22EC-B1D07D1CF83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689126" y="3869498"/>
              <a:ext cx="1117592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954334" y="4681750"/>
              <a:ext cx="3968703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Restricted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1577931"/>
              <a:ext cx="584659" cy="31038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rrportal.hpc.psu.edu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(Virtual Machine)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21301" y="1402120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407743" y="1770283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1916-9500-EB9E-CFD7-C43DB513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1" y="637515"/>
            <a:ext cx="648493" cy="6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10D8B41-E92A-A29F-B618-B6BA05292798}"/>
              </a:ext>
            </a:extLst>
          </p:cNvPr>
          <p:cNvSpPr/>
          <p:nvPr/>
        </p:nvSpPr>
        <p:spPr>
          <a:xfrm>
            <a:off x="5804480" y="1405124"/>
            <a:ext cx="4046281" cy="4529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</a:rPr>
              <a:t>If necessary...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B186-117E-C34B-102E-14B26B8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18"/>
            <a:ext cx="10515600" cy="1325563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E1F409-33D5-A648-3A86-569775FD08DC}"/>
              </a:ext>
            </a:extLst>
          </p:cNvPr>
          <p:cNvSpPr/>
          <p:nvPr/>
        </p:nvSpPr>
        <p:spPr>
          <a:xfrm>
            <a:off x="2751586" y="1316588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base container to build from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F24753-4ED7-4920-33B2-2148CCB0F075}"/>
              </a:ext>
            </a:extLst>
          </p:cNvPr>
          <p:cNvSpPr/>
          <p:nvPr/>
        </p:nvSpPr>
        <p:spPr>
          <a:xfrm>
            <a:off x="2751585" y="2473402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sandbox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AF440-1DB7-93F7-A812-DC5DA4780E94}"/>
              </a:ext>
            </a:extLst>
          </p:cNvPr>
          <p:cNvSpPr/>
          <p:nvPr/>
        </p:nvSpPr>
        <p:spPr>
          <a:xfrm>
            <a:off x="6293134" y="2303575"/>
            <a:ext cx="3068975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changes to the sandbox (create links or directories, install packages)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5E2EBD-DE66-2B6F-815E-AC7AC3220601}"/>
              </a:ext>
            </a:extLst>
          </p:cNvPr>
          <p:cNvSpPr/>
          <p:nvPr/>
        </p:nvSpPr>
        <p:spPr>
          <a:xfrm>
            <a:off x="6783889" y="3789197"/>
            <a:ext cx="208746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on RC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0778E9-068F-0DC2-6C4E-A9CE44719298}"/>
              </a:ext>
            </a:extLst>
          </p:cNvPr>
          <p:cNvSpPr/>
          <p:nvPr/>
        </p:nvSpPr>
        <p:spPr>
          <a:xfrm>
            <a:off x="2433149" y="3619371"/>
            <a:ext cx="2829193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all actions in a definition file and rebuild the read-only 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D6E8A-795B-8892-E8FC-728AC02ED4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47747" y="2046431"/>
            <a:ext cx="1" cy="42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F630D-4350-A2A8-26DC-77B6CF78F91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47746" y="3203245"/>
            <a:ext cx="1" cy="41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139B1A-98A2-B765-0EE7-4BAA5E58F0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27621" y="3373070"/>
            <a:ext cx="1" cy="4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159C-52C2-71F9-483D-D58FC04B7F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43908" y="2838323"/>
            <a:ext cx="134922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8B3CF7-083B-C238-28D8-26F4225E85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2342" y="4154119"/>
            <a:ext cx="15215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A7A554-D822-A199-B427-63C8FB34DCFC}"/>
              </a:ext>
            </a:extLst>
          </p:cNvPr>
          <p:cNvSpPr/>
          <p:nvPr/>
        </p:nvSpPr>
        <p:spPr>
          <a:xfrm>
            <a:off x="6293134" y="4917374"/>
            <a:ext cx="3068975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Establish a base recipe file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785DF0E-0F4B-00D8-FD02-B5AA6719D01D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773725" y="3762887"/>
            <a:ext cx="593430" cy="244538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308B0-DEBD-1BEE-6A06-1A52A8A4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EF9AF63-232C-F324-34B3-6A95C864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F4DF4F6-835C-5FA5-E645-38F2FAC8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831F6-34C0-7698-22F3-DA127154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3383D-F898-FCA7-3B73-8306E4404C7A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6E238-E0B1-5534-19F1-A7298C8E1310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2874E1-940E-A6F0-ECA5-D8874172DABB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B9A04-F13F-83AE-5DDD-BEECE583E8CD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8219295-927C-8140-2CAA-182084963A27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3154BFC7-EECD-E275-3896-FB67578F50E2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74C00-4D47-B2D7-10ED-D913B03412A8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03240C-6026-1CDF-0D90-52AA0AC50E0A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B7F49-3528-62CF-AA10-AAF95877C249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46592D-2BBD-5CD0-507F-0D7D41CF97D1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C2197-2866-6955-13FE-214A44D4D04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D01707-869D-E626-24E4-6E45E29C505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7C407D-F30B-866B-E43C-BAF70F9A19C5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D705BB-B4BA-0DAB-0CB8-4325691082C0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CD98EB-F28A-3B1E-3584-D176D4A75FCB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84D31-19F7-3A14-CC65-9ABA21BBD11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6D962AF-D014-A1CF-4E4B-5BA165A13904}"/>
              </a:ext>
            </a:extLst>
          </p:cNvPr>
          <p:cNvSpPr/>
          <p:nvPr/>
        </p:nvSpPr>
        <p:spPr>
          <a:xfrm>
            <a:off x="9376914" y="2548599"/>
            <a:ext cx="595222" cy="157051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E9B2CEF-2AB0-ED3D-6A04-74B22A17E3B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E7EF0ED-6531-5191-A016-CDE4191332F8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410A2E-05A1-3B39-008F-85D646B07C03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1. User moves data to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5CF02A-7189-405A-BE2A-34959B8B2332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from staging area off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CF8C2F57-CF8D-6AF3-B19F-6D7D06BE6C17}"/>
              </a:ext>
            </a:extLst>
          </p:cNvPr>
          <p:cNvSpPr/>
          <p:nvPr/>
        </p:nvSpPr>
        <p:spPr>
          <a:xfrm rot="5400000">
            <a:off x="4685232" y="1309035"/>
            <a:ext cx="595222" cy="66472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C23F7-4346-85CB-EF06-6ECB55D2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881D3D4D-F388-75FC-2089-A062278C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Outbound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32F691-C47B-7FD9-1ED6-0C775B544B18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rr-datamgr.rr.hpc.psu.edu</a:t>
            </a:r>
          </a:p>
        </p:txBody>
      </p:sp>
    </p:spTree>
    <p:extLst>
      <p:ext uri="{BB962C8B-B14F-4D97-AF65-F5344CB8AC3E}">
        <p14:creationId xmlns:p14="http://schemas.microsoft.com/office/powerpoint/2010/main" val="14288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CFCE-6411-0372-B631-F295BF5F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91237-AC83-690E-6B76-51B0E327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91B5AE5-E1D9-37CD-1031-D6352276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CF745-EE33-36B5-ADB3-C2967FFD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BCC1B-608F-E989-7149-C2092C7513BC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7B988-6717-F94E-F643-23105B327935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90E046-5A79-2AA5-420D-42CEB96924AD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A7F86-C7C4-7497-4B17-9FF5C94C7EF8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E108E72-3F1D-23E7-EE73-A9C64ABBEEFC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09D0F097-52BF-A44F-0874-7A777DA9DE20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490C9-8579-6C7A-9512-6A4F80732E13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D1E24-D358-4A1C-C475-4E0D59EDCE96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89C13B-28C1-E94F-C958-ABF00A16B815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6FC94-F558-B8D8-E2DA-084A5DAEF580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7D15E-AD2A-4407-F2E6-1F56795AF74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569952-6C25-0738-CF98-D888E8039C9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CAA46-C522-F965-ED14-2D5A230E1D49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C4DC18-7D54-7DFB-656E-3627E0BA0AC4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6F146-2522-8A87-FB39-28BE37415C75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339F16-EF2B-520A-F661-8A8BE510AD0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169718F-0076-5438-148C-B5F89C9E5B64}"/>
              </a:ext>
            </a:extLst>
          </p:cNvPr>
          <p:cNvSpPr/>
          <p:nvPr/>
        </p:nvSpPr>
        <p:spPr>
          <a:xfrm flipV="1">
            <a:off x="9376914" y="2548600"/>
            <a:ext cx="595222" cy="157051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8DBFD81-0B91-3EBB-BBBA-0F6CC8FDF1F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8A38DFE-656D-F93D-BB55-B7BD010CF261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5FADAE-97A3-3DD7-87E9-5C1FE192726C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User moves data from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EA8CE4-1CC5-CB70-4E32-F508D37E9025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to staging area on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1D9E8983-6CB5-1B49-A56D-DD66490E24BF}"/>
              </a:ext>
            </a:extLst>
          </p:cNvPr>
          <p:cNvSpPr/>
          <p:nvPr/>
        </p:nvSpPr>
        <p:spPr>
          <a:xfrm rot="5400000" flipV="1">
            <a:off x="4685233" y="1309034"/>
            <a:ext cx="595222" cy="664720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005AF9-482D-083E-E01E-D329AED4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5A1C5A38-1026-7CD2-12B8-5DC95A35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Inbound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5A25C2-26D9-1FF6-8346-E42684C1276B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rr-datamgr.rr.hpc.psu.edu</a:t>
            </a:r>
          </a:p>
        </p:txBody>
      </p:sp>
    </p:spTree>
    <p:extLst>
      <p:ext uri="{BB962C8B-B14F-4D97-AF65-F5344CB8AC3E}">
        <p14:creationId xmlns:p14="http://schemas.microsoft.com/office/powerpoint/2010/main" val="34002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DS_PP2_Widescreen" id="{3A44C56B-6FB8-0E47-B0D4-3CD0DDCA0BBC}" vid="{26BA2A9B-2D2C-1746-93F0-6C29FC5BA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3CC197C4EA6429DB8706FA366B0A9" ma:contentTypeVersion="16" ma:contentTypeDescription="Create a new document." ma:contentTypeScope="" ma:versionID="b4700a85abd1a74edb701ca6d3afdd96">
  <xsd:schema xmlns:xsd="http://www.w3.org/2001/XMLSchema" xmlns:xs="http://www.w3.org/2001/XMLSchema" xmlns:p="http://schemas.microsoft.com/office/2006/metadata/properties" xmlns:ns2="4b28dc4c-da69-43c9-a1ff-3a3813db799e" xmlns:ns3="23ad9178-ade2-434f-a880-cfaf139256ed" targetNamespace="http://schemas.microsoft.com/office/2006/metadata/properties" ma:root="true" ma:fieldsID="19eeb97119fa32ac520f06cf83d0de92" ns2:_="" ns3:_="">
    <xsd:import namespace="4b28dc4c-da69-43c9-a1ff-3a3813db799e"/>
    <xsd:import namespace="23ad9178-ade2-434f-a880-cfaf139256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dc4c-da69-43c9-a1ff-3a3813db79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9fa0b2-f208-4888-bfa7-22e3ad9dd3e2}" ma:internalName="TaxCatchAll" ma:showField="CatchAllData" ma:web="4b28dc4c-da69-43c9-a1ff-3a3813db7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d9178-ade2-434f-a880-cfaf13925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28dc4c-da69-43c9-a1ff-3a3813db799e">
      <UserInfo>
        <DisplayName>Futrick, Jordan Q</DisplayName>
        <AccountId>31</AccountId>
        <AccountType/>
      </UserInfo>
      <UserInfo>
        <DisplayName>Brown, Carrie</DisplayName>
        <AccountId>84</AccountId>
        <AccountType/>
      </UserInfo>
      <UserInfo>
        <DisplayName>Leydig, Derek Martin</DisplayName>
        <AccountId>38</AccountId>
        <AccountType/>
      </UserInfo>
      <UserInfo>
        <DisplayName>Jackson, Liam</DisplayName>
        <AccountId>32</AccountId>
        <AccountType/>
      </UserInfo>
      <UserInfo>
        <DisplayName>Hey, Wolf</DisplayName>
        <AccountId>182</AccountId>
        <AccountType/>
      </UserInfo>
    </SharedWithUsers>
    <TaxCatchAll xmlns="4b28dc4c-da69-43c9-a1ff-3a3813db799e" xsi:nil="true"/>
    <lcf76f155ced4ddcb4097134ff3c332f xmlns="23ad9178-ade2-434f-a880-cfaf139256e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C5FBCA-8CEE-41E9-8E12-E7355B00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dc4c-da69-43c9-a1ff-3a3813db799e"/>
    <ds:schemaRef ds:uri="23ad9178-ade2-434f-a880-cfaf13925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E70FB-0FCE-428C-BA58-AD3904353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196B3-28D2-4CE6-8BC6-FF9B8270B13E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b28dc4c-da69-43c9-a1ff-3a3813db799e"/>
    <ds:schemaRef ds:uri="http://schemas.openxmlformats.org/package/2006/metadata/core-properties"/>
    <ds:schemaRef ds:uri="23ad9178-ade2-434f-a880-cfaf139256ed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8910</TotalTime>
  <Words>317</Words>
  <Application>Microsoft Office PowerPoint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Gill Sans MT</vt:lpstr>
      <vt:lpstr>Office Theme</vt:lpstr>
      <vt:lpstr>PSU-ICDS/icds_docs Images</vt:lpstr>
      <vt:lpstr>PowerPoint Presentation</vt:lpstr>
      <vt:lpstr>PowerPoint Presentation</vt:lpstr>
      <vt:lpstr>Container Workflow</vt:lpstr>
      <vt:lpstr>Outbound Transfer Workflow</vt:lpstr>
      <vt:lpstr>Inbound Transfer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Futrick, Jordan Q</dc:creator>
  <cp:lastModifiedBy>Brown, Carrie</cp:lastModifiedBy>
  <cp:revision>73</cp:revision>
  <dcterms:created xsi:type="dcterms:W3CDTF">2020-11-05T15:32:41Z</dcterms:created>
  <dcterms:modified xsi:type="dcterms:W3CDTF">2025-01-14T17:35:51Z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0x010100E843CC197C4EA6429DB8706FA366B0A9</vt:lpwstr>
  </property>
  <property fmtid="{D5CDD505-2E9C-101B-9397-08002B2CF9AE}" pid="3" name="MediaServiceImageTags">
    <vt:lpwstr/>
  </property>
</Properties>
</file>