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61" r:id="rId8"/>
    <p:sldId id="260" r:id="rId9"/>
    <p:sldId id="262" r:id="rId10"/>
    <p:sldId id="267" r:id="rId11"/>
    <p:sldId id="264" r:id="rId12"/>
    <p:sldId id="265" r:id="rId13"/>
    <p:sldId id="266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1E285A-56CE-43DE-8B0E-CA5B28234652}" v="12" dt="2023-05-05T17:19:56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son, Cory" userId="1ba5b288-dd04-4fdb-aa7e-b57f294161f5" providerId="ADAL" clId="{721E285A-56CE-43DE-8B0E-CA5B28234652}"/>
    <pc:docChg chg="undo redo custSel addSld modSld sldOrd">
      <pc:chgData name="Jackson, Cory" userId="1ba5b288-dd04-4fdb-aa7e-b57f294161f5" providerId="ADAL" clId="{721E285A-56CE-43DE-8B0E-CA5B28234652}" dt="2023-05-05T17:35:10.695" v="2409" actId="14100"/>
      <pc:docMkLst>
        <pc:docMk/>
      </pc:docMkLst>
      <pc:sldChg chg="modSp">
        <pc:chgData name="Jackson, Cory" userId="1ba5b288-dd04-4fdb-aa7e-b57f294161f5" providerId="ADAL" clId="{721E285A-56CE-43DE-8B0E-CA5B28234652}" dt="2023-05-05T17:06:09.009" v="1618"/>
        <pc:sldMkLst>
          <pc:docMk/>
          <pc:sldMk cId="1819359268" sldId="256"/>
        </pc:sldMkLst>
        <pc:spChg chg="mod">
          <ac:chgData name="Jackson, Cory" userId="1ba5b288-dd04-4fdb-aa7e-b57f294161f5" providerId="ADAL" clId="{721E285A-56CE-43DE-8B0E-CA5B28234652}" dt="2023-05-05T17:06:09.009" v="1618"/>
          <ac:spMkLst>
            <pc:docMk/>
            <pc:sldMk cId="1819359268" sldId="256"/>
            <ac:spMk id="2" creationId="{8268D3E5-C7A3-47DF-A374-46BF83A69904}"/>
          </ac:spMkLst>
        </pc:spChg>
        <pc:spChg chg="mod">
          <ac:chgData name="Jackson, Cory" userId="1ba5b288-dd04-4fdb-aa7e-b57f294161f5" providerId="ADAL" clId="{721E285A-56CE-43DE-8B0E-CA5B28234652}" dt="2023-05-05T17:06:09.009" v="1618"/>
          <ac:spMkLst>
            <pc:docMk/>
            <pc:sldMk cId="1819359268" sldId="256"/>
            <ac:spMk id="3" creationId="{2E78725B-6E40-4D82-B375-7831D81C29EE}"/>
          </ac:spMkLst>
        </pc:spChg>
      </pc:sldChg>
      <pc:sldChg chg="modSp mod">
        <pc:chgData name="Jackson, Cory" userId="1ba5b288-dd04-4fdb-aa7e-b57f294161f5" providerId="ADAL" clId="{721E285A-56CE-43DE-8B0E-CA5B28234652}" dt="2023-05-05T17:06:09.009" v="1618"/>
        <pc:sldMkLst>
          <pc:docMk/>
          <pc:sldMk cId="3253689747" sldId="257"/>
        </pc:sldMkLst>
        <pc:spChg chg="mod">
          <ac:chgData name="Jackson, Cory" userId="1ba5b288-dd04-4fdb-aa7e-b57f294161f5" providerId="ADAL" clId="{721E285A-56CE-43DE-8B0E-CA5B28234652}" dt="2023-05-05T17:06:09.009" v="1618"/>
          <ac:spMkLst>
            <pc:docMk/>
            <pc:sldMk cId="3253689747" sldId="257"/>
            <ac:spMk id="2" creationId="{34DB6CE4-2B13-4715-B5B2-615A55922CA1}"/>
          </ac:spMkLst>
        </pc:spChg>
        <pc:spChg chg="mod">
          <ac:chgData name="Jackson, Cory" userId="1ba5b288-dd04-4fdb-aa7e-b57f294161f5" providerId="ADAL" clId="{721E285A-56CE-43DE-8B0E-CA5B28234652}" dt="2023-05-01T17:13:57.558" v="320" actId="20577"/>
          <ac:spMkLst>
            <pc:docMk/>
            <pc:sldMk cId="3253689747" sldId="257"/>
            <ac:spMk id="6" creationId="{8843A34C-C5E8-FD82-B781-28C6D85392AC}"/>
          </ac:spMkLst>
        </pc:spChg>
      </pc:sldChg>
      <pc:sldChg chg="modSp mod">
        <pc:chgData name="Jackson, Cory" userId="1ba5b288-dd04-4fdb-aa7e-b57f294161f5" providerId="ADAL" clId="{721E285A-56CE-43DE-8B0E-CA5B28234652}" dt="2023-05-05T17:06:09.156" v="1620" actId="27636"/>
        <pc:sldMkLst>
          <pc:docMk/>
          <pc:sldMk cId="2172179498" sldId="258"/>
        </pc:sldMkLst>
        <pc:spChg chg="mod">
          <ac:chgData name="Jackson, Cory" userId="1ba5b288-dd04-4fdb-aa7e-b57f294161f5" providerId="ADAL" clId="{721E285A-56CE-43DE-8B0E-CA5B28234652}" dt="2023-05-05T17:06:09.009" v="1618"/>
          <ac:spMkLst>
            <pc:docMk/>
            <pc:sldMk cId="2172179498" sldId="258"/>
            <ac:spMk id="2" creationId="{34DB6CE4-2B13-4715-B5B2-615A55922CA1}"/>
          </ac:spMkLst>
        </pc:spChg>
        <pc:spChg chg="mod">
          <ac:chgData name="Jackson, Cory" userId="1ba5b288-dd04-4fdb-aa7e-b57f294161f5" providerId="ADAL" clId="{721E285A-56CE-43DE-8B0E-CA5B28234652}" dt="2023-05-05T17:06:09.156" v="1620" actId="27636"/>
          <ac:spMkLst>
            <pc:docMk/>
            <pc:sldMk cId="2172179498" sldId="258"/>
            <ac:spMk id="3" creationId="{143F5361-68C0-4BF5-80C8-F1E7BF92B2DB}"/>
          </ac:spMkLst>
        </pc:spChg>
      </pc:sldChg>
      <pc:sldChg chg="addSp modSp mod">
        <pc:chgData name="Jackson, Cory" userId="1ba5b288-dd04-4fdb-aa7e-b57f294161f5" providerId="ADAL" clId="{721E285A-56CE-43DE-8B0E-CA5B28234652}" dt="2023-05-05T17:35:10.695" v="2409" actId="14100"/>
        <pc:sldMkLst>
          <pc:docMk/>
          <pc:sldMk cId="1398410914" sldId="260"/>
        </pc:sldMkLst>
        <pc:spChg chg="mod">
          <ac:chgData name="Jackson, Cory" userId="1ba5b288-dd04-4fdb-aa7e-b57f294161f5" providerId="ADAL" clId="{721E285A-56CE-43DE-8B0E-CA5B28234652}" dt="2023-05-05T17:06:09.009" v="1618"/>
          <ac:spMkLst>
            <pc:docMk/>
            <pc:sldMk cId="1398410914" sldId="260"/>
            <ac:spMk id="2" creationId="{34DB6CE4-2B13-4715-B5B2-615A55922CA1}"/>
          </ac:spMkLst>
        </pc:spChg>
        <pc:spChg chg="mod">
          <ac:chgData name="Jackson, Cory" userId="1ba5b288-dd04-4fdb-aa7e-b57f294161f5" providerId="ADAL" clId="{721E285A-56CE-43DE-8B0E-CA5B28234652}" dt="2023-05-05T17:35:04.439" v="2407" actId="1076"/>
          <ac:spMkLst>
            <pc:docMk/>
            <pc:sldMk cId="1398410914" sldId="260"/>
            <ac:spMk id="6" creationId="{B360971D-E402-8410-3171-EDF1E9031A2D}"/>
          </ac:spMkLst>
        </pc:spChg>
        <pc:picChg chg="add mod">
          <ac:chgData name="Jackson, Cory" userId="1ba5b288-dd04-4fdb-aa7e-b57f294161f5" providerId="ADAL" clId="{721E285A-56CE-43DE-8B0E-CA5B28234652}" dt="2023-05-05T17:35:10.695" v="2409" actId="14100"/>
          <ac:picMkLst>
            <pc:docMk/>
            <pc:sldMk cId="1398410914" sldId="260"/>
            <ac:picMk id="4" creationId="{17764671-7EB7-EBE9-4402-2F7D43351A3C}"/>
          </ac:picMkLst>
        </pc:picChg>
      </pc:sldChg>
      <pc:sldChg chg="modSp mod">
        <pc:chgData name="Jackson, Cory" userId="1ba5b288-dd04-4fdb-aa7e-b57f294161f5" providerId="ADAL" clId="{721E285A-56CE-43DE-8B0E-CA5B28234652}" dt="2023-05-05T17:06:09.009" v="1618"/>
        <pc:sldMkLst>
          <pc:docMk/>
          <pc:sldMk cId="1348318116" sldId="261"/>
        </pc:sldMkLst>
        <pc:spChg chg="mod">
          <ac:chgData name="Jackson, Cory" userId="1ba5b288-dd04-4fdb-aa7e-b57f294161f5" providerId="ADAL" clId="{721E285A-56CE-43DE-8B0E-CA5B28234652}" dt="2023-05-05T17:06:09.009" v="1618"/>
          <ac:spMkLst>
            <pc:docMk/>
            <pc:sldMk cId="1348318116" sldId="261"/>
            <ac:spMk id="2" creationId="{34DB6CE4-2B13-4715-B5B2-615A55922CA1}"/>
          </ac:spMkLst>
        </pc:spChg>
        <pc:spChg chg="mod">
          <ac:chgData name="Jackson, Cory" userId="1ba5b288-dd04-4fdb-aa7e-b57f294161f5" providerId="ADAL" clId="{721E285A-56CE-43DE-8B0E-CA5B28234652}" dt="2023-05-05T17:06:09.009" v="1618"/>
          <ac:spMkLst>
            <pc:docMk/>
            <pc:sldMk cId="1348318116" sldId="261"/>
            <ac:spMk id="3" creationId="{143F5361-68C0-4BF5-80C8-F1E7BF92B2DB}"/>
          </ac:spMkLst>
        </pc:spChg>
      </pc:sldChg>
      <pc:sldChg chg="addSp delSp modSp mod">
        <pc:chgData name="Jackson, Cory" userId="1ba5b288-dd04-4fdb-aa7e-b57f294161f5" providerId="ADAL" clId="{721E285A-56CE-43DE-8B0E-CA5B28234652}" dt="2023-05-05T17:06:09.009" v="1618"/>
        <pc:sldMkLst>
          <pc:docMk/>
          <pc:sldMk cId="2919556985" sldId="262"/>
        </pc:sldMkLst>
        <pc:spChg chg="mod">
          <ac:chgData name="Jackson, Cory" userId="1ba5b288-dd04-4fdb-aa7e-b57f294161f5" providerId="ADAL" clId="{721E285A-56CE-43DE-8B0E-CA5B28234652}" dt="2023-05-05T17:06:09.009" v="1618"/>
          <ac:spMkLst>
            <pc:docMk/>
            <pc:sldMk cId="2919556985" sldId="262"/>
            <ac:spMk id="2" creationId="{34DB6CE4-2B13-4715-B5B2-615A55922CA1}"/>
          </ac:spMkLst>
        </pc:spChg>
        <pc:spChg chg="del mod">
          <ac:chgData name="Jackson, Cory" userId="1ba5b288-dd04-4fdb-aa7e-b57f294161f5" providerId="ADAL" clId="{721E285A-56CE-43DE-8B0E-CA5B28234652}" dt="2023-05-01T17:23:24.605" v="894"/>
          <ac:spMkLst>
            <pc:docMk/>
            <pc:sldMk cId="2919556985" sldId="262"/>
            <ac:spMk id="3" creationId="{143F5361-68C0-4BF5-80C8-F1E7BF92B2DB}"/>
          </ac:spMkLst>
        </pc:spChg>
        <pc:spChg chg="add mod">
          <ac:chgData name="Jackson, Cory" userId="1ba5b288-dd04-4fdb-aa7e-b57f294161f5" providerId="ADAL" clId="{721E285A-56CE-43DE-8B0E-CA5B28234652}" dt="2023-05-05T17:06:09.009" v="1618"/>
          <ac:spMkLst>
            <pc:docMk/>
            <pc:sldMk cId="2919556985" sldId="262"/>
            <ac:spMk id="4" creationId="{76E7221B-3007-65F9-89B3-4727BD4F2F84}"/>
          </ac:spMkLst>
        </pc:spChg>
      </pc:sldChg>
      <pc:sldChg chg="addSp delSp modSp mod ord">
        <pc:chgData name="Jackson, Cory" userId="1ba5b288-dd04-4fdb-aa7e-b57f294161f5" providerId="ADAL" clId="{721E285A-56CE-43DE-8B0E-CA5B28234652}" dt="2023-05-05T17:27:49.456" v="2392"/>
        <pc:sldMkLst>
          <pc:docMk/>
          <pc:sldMk cId="3128922893" sldId="263"/>
        </pc:sldMkLst>
        <pc:spChg chg="mod">
          <ac:chgData name="Jackson, Cory" userId="1ba5b288-dd04-4fdb-aa7e-b57f294161f5" providerId="ADAL" clId="{721E285A-56CE-43DE-8B0E-CA5B28234652}" dt="2023-05-05T17:06:09.134" v="1619" actId="27636"/>
          <ac:spMkLst>
            <pc:docMk/>
            <pc:sldMk cId="3128922893" sldId="263"/>
            <ac:spMk id="3" creationId="{56107707-C4E2-F875-200B-587FB26755A6}"/>
          </ac:spMkLst>
        </pc:spChg>
        <pc:spChg chg="mod">
          <ac:chgData name="Jackson, Cory" userId="1ba5b288-dd04-4fdb-aa7e-b57f294161f5" providerId="ADAL" clId="{721E285A-56CE-43DE-8B0E-CA5B28234652}" dt="2023-05-05T17:06:09.009" v="1618"/>
          <ac:spMkLst>
            <pc:docMk/>
            <pc:sldMk cId="3128922893" sldId="263"/>
            <ac:spMk id="4" creationId="{D2563167-0D2F-A653-1B99-941F6BA04F27}"/>
          </ac:spMkLst>
        </pc:spChg>
        <pc:spChg chg="del">
          <ac:chgData name="Jackson, Cory" userId="1ba5b288-dd04-4fdb-aa7e-b57f294161f5" providerId="ADAL" clId="{721E285A-56CE-43DE-8B0E-CA5B28234652}" dt="2023-05-01T17:27:21.451" v="1188" actId="478"/>
          <ac:spMkLst>
            <pc:docMk/>
            <pc:sldMk cId="3128922893" sldId="263"/>
            <ac:spMk id="5" creationId="{F7E52756-2A22-681A-22AF-1398524A3644}"/>
          </ac:spMkLst>
        </pc:spChg>
        <pc:picChg chg="add del mod">
          <ac:chgData name="Jackson, Cory" userId="1ba5b288-dd04-4fdb-aa7e-b57f294161f5" providerId="ADAL" clId="{721E285A-56CE-43DE-8B0E-CA5B28234652}" dt="2023-05-01T17:29:42.125" v="1194" actId="478"/>
          <ac:picMkLst>
            <pc:docMk/>
            <pc:sldMk cId="3128922893" sldId="263"/>
            <ac:picMk id="6" creationId="{7B01539D-1137-52D1-043D-6AF0D62CD306}"/>
          </ac:picMkLst>
        </pc:picChg>
        <pc:picChg chg="add del mod">
          <ac:chgData name="Jackson, Cory" userId="1ba5b288-dd04-4fdb-aa7e-b57f294161f5" providerId="ADAL" clId="{721E285A-56CE-43DE-8B0E-CA5B28234652}" dt="2023-05-01T17:30:34.217" v="1200" actId="478"/>
          <ac:picMkLst>
            <pc:docMk/>
            <pc:sldMk cId="3128922893" sldId="263"/>
            <ac:picMk id="1026" creationId="{A9A3AD3D-2149-3420-B421-0EAF248D90A3}"/>
          </ac:picMkLst>
        </pc:picChg>
        <pc:picChg chg="add mod">
          <ac:chgData name="Jackson, Cory" userId="1ba5b288-dd04-4fdb-aa7e-b57f294161f5" providerId="ADAL" clId="{721E285A-56CE-43DE-8B0E-CA5B28234652}" dt="2023-05-01T17:32:29.709" v="1204"/>
          <ac:picMkLst>
            <pc:docMk/>
            <pc:sldMk cId="3128922893" sldId="263"/>
            <ac:picMk id="1028" creationId="{B61AF59E-71A1-4883-54C0-1A36CCA5E28B}"/>
          </ac:picMkLst>
        </pc:picChg>
      </pc:sldChg>
      <pc:sldChg chg="addSp delSp modSp new mod">
        <pc:chgData name="Jackson, Cory" userId="1ba5b288-dd04-4fdb-aa7e-b57f294161f5" providerId="ADAL" clId="{721E285A-56CE-43DE-8B0E-CA5B28234652}" dt="2023-05-05T17:31:16.885" v="2396" actId="14100"/>
        <pc:sldMkLst>
          <pc:docMk/>
          <pc:sldMk cId="2267190931" sldId="264"/>
        </pc:sldMkLst>
        <pc:spChg chg="del">
          <ac:chgData name="Jackson, Cory" userId="1ba5b288-dd04-4fdb-aa7e-b57f294161f5" providerId="ADAL" clId="{721E285A-56CE-43DE-8B0E-CA5B28234652}" dt="2023-05-05T17:04:25.664" v="1611" actId="478"/>
          <ac:spMkLst>
            <pc:docMk/>
            <pc:sldMk cId="2267190931" sldId="264"/>
            <ac:spMk id="2" creationId="{C0651377-5896-62A0-4518-0C7C32090C0F}"/>
          </ac:spMkLst>
        </pc:spChg>
        <pc:spChg chg="del">
          <ac:chgData name="Jackson, Cory" userId="1ba5b288-dd04-4fdb-aa7e-b57f294161f5" providerId="ADAL" clId="{721E285A-56CE-43DE-8B0E-CA5B28234652}" dt="2023-05-05T17:04:24.199" v="1610" actId="478"/>
          <ac:spMkLst>
            <pc:docMk/>
            <pc:sldMk cId="2267190931" sldId="264"/>
            <ac:spMk id="3" creationId="{E5AD7016-DF7C-5874-666D-97C86CD48B4A}"/>
          </ac:spMkLst>
        </pc:spChg>
        <pc:spChg chg="add mod">
          <ac:chgData name="Jackson, Cory" userId="1ba5b288-dd04-4fdb-aa7e-b57f294161f5" providerId="ADAL" clId="{721E285A-56CE-43DE-8B0E-CA5B28234652}" dt="2023-05-05T17:20:17.819" v="2390" actId="20577"/>
          <ac:spMkLst>
            <pc:docMk/>
            <pc:sldMk cId="2267190931" sldId="264"/>
            <ac:spMk id="8" creationId="{52D781D4-A583-B5D9-37F8-3A42C4DF49C5}"/>
          </ac:spMkLst>
        </pc:spChg>
        <pc:picChg chg="add mod ord">
          <ac:chgData name="Jackson, Cory" userId="1ba5b288-dd04-4fdb-aa7e-b57f294161f5" providerId="ADAL" clId="{721E285A-56CE-43DE-8B0E-CA5B28234652}" dt="2023-05-05T17:06:21.585" v="1621" actId="166"/>
          <ac:picMkLst>
            <pc:docMk/>
            <pc:sldMk cId="2267190931" sldId="264"/>
            <ac:picMk id="5" creationId="{AA4032CB-1264-075B-00BB-14235F6F4F1E}"/>
          </ac:picMkLst>
        </pc:picChg>
        <pc:picChg chg="add del mod ord">
          <ac:chgData name="Jackson, Cory" userId="1ba5b288-dd04-4fdb-aa7e-b57f294161f5" providerId="ADAL" clId="{721E285A-56CE-43DE-8B0E-CA5B28234652}" dt="2023-05-05T17:31:09.338" v="2393" actId="478"/>
          <ac:picMkLst>
            <pc:docMk/>
            <pc:sldMk cId="2267190931" sldId="264"/>
            <ac:picMk id="7" creationId="{BE8FCCB5-321F-E608-D4E6-4EC4DB326EBC}"/>
          </ac:picMkLst>
        </pc:picChg>
        <pc:picChg chg="add mod">
          <ac:chgData name="Jackson, Cory" userId="1ba5b288-dd04-4fdb-aa7e-b57f294161f5" providerId="ADAL" clId="{721E285A-56CE-43DE-8B0E-CA5B28234652}" dt="2023-05-05T17:31:16.885" v="2396" actId="14100"/>
          <ac:picMkLst>
            <pc:docMk/>
            <pc:sldMk cId="2267190931" sldId="264"/>
            <ac:picMk id="10" creationId="{F674B478-A80E-2EA9-51E3-D7323A0794F1}"/>
          </ac:picMkLst>
        </pc:picChg>
      </pc:sldChg>
      <pc:sldChg chg="addSp delSp modSp new mod">
        <pc:chgData name="Jackson, Cory" userId="1ba5b288-dd04-4fdb-aa7e-b57f294161f5" providerId="ADAL" clId="{721E285A-56CE-43DE-8B0E-CA5B28234652}" dt="2023-05-05T17:10:02.305" v="1628" actId="1076"/>
        <pc:sldMkLst>
          <pc:docMk/>
          <pc:sldMk cId="1567468336" sldId="265"/>
        </pc:sldMkLst>
        <pc:spChg chg="del">
          <ac:chgData name="Jackson, Cory" userId="1ba5b288-dd04-4fdb-aa7e-b57f294161f5" providerId="ADAL" clId="{721E285A-56CE-43DE-8B0E-CA5B28234652}" dt="2023-05-05T17:09:42.641" v="1623" actId="478"/>
          <ac:spMkLst>
            <pc:docMk/>
            <pc:sldMk cId="1567468336" sldId="265"/>
            <ac:spMk id="2" creationId="{E9D0D247-9F55-B9C1-4EB3-A1C88FB9ED12}"/>
          </ac:spMkLst>
        </pc:spChg>
        <pc:spChg chg="del">
          <ac:chgData name="Jackson, Cory" userId="1ba5b288-dd04-4fdb-aa7e-b57f294161f5" providerId="ADAL" clId="{721E285A-56CE-43DE-8B0E-CA5B28234652}" dt="2023-05-05T17:09:43.844" v="1624" actId="478"/>
          <ac:spMkLst>
            <pc:docMk/>
            <pc:sldMk cId="1567468336" sldId="265"/>
            <ac:spMk id="3" creationId="{742EBF8B-83AB-695C-59C7-F802931FACCB}"/>
          </ac:spMkLst>
        </pc:spChg>
        <pc:picChg chg="add mod">
          <ac:chgData name="Jackson, Cory" userId="1ba5b288-dd04-4fdb-aa7e-b57f294161f5" providerId="ADAL" clId="{721E285A-56CE-43DE-8B0E-CA5B28234652}" dt="2023-05-05T17:10:02.305" v="1628" actId="1076"/>
          <ac:picMkLst>
            <pc:docMk/>
            <pc:sldMk cId="1567468336" sldId="265"/>
            <ac:picMk id="5" creationId="{155C784B-DEC1-AE17-B3AF-59237CA75A75}"/>
          </ac:picMkLst>
        </pc:picChg>
      </pc:sldChg>
      <pc:sldChg chg="addSp delSp modSp new mod">
        <pc:chgData name="Jackson, Cory" userId="1ba5b288-dd04-4fdb-aa7e-b57f294161f5" providerId="ADAL" clId="{721E285A-56CE-43DE-8B0E-CA5B28234652}" dt="2023-05-05T17:12:33.054" v="1643" actId="1076"/>
        <pc:sldMkLst>
          <pc:docMk/>
          <pc:sldMk cId="1034003289" sldId="266"/>
        </pc:sldMkLst>
        <pc:spChg chg="del">
          <ac:chgData name="Jackson, Cory" userId="1ba5b288-dd04-4fdb-aa7e-b57f294161f5" providerId="ADAL" clId="{721E285A-56CE-43DE-8B0E-CA5B28234652}" dt="2023-05-05T17:11:16.616" v="1631" actId="478"/>
          <ac:spMkLst>
            <pc:docMk/>
            <pc:sldMk cId="1034003289" sldId="266"/>
            <ac:spMk id="2" creationId="{806B617C-28EA-B891-DE2B-44610F0D9422}"/>
          </ac:spMkLst>
        </pc:spChg>
        <pc:spChg chg="del">
          <ac:chgData name="Jackson, Cory" userId="1ba5b288-dd04-4fdb-aa7e-b57f294161f5" providerId="ADAL" clId="{721E285A-56CE-43DE-8B0E-CA5B28234652}" dt="2023-05-05T17:11:18.054" v="1632" actId="478"/>
          <ac:spMkLst>
            <pc:docMk/>
            <pc:sldMk cId="1034003289" sldId="266"/>
            <ac:spMk id="3" creationId="{0715082B-B4FB-3A7B-618D-4E3A59CBD42A}"/>
          </ac:spMkLst>
        </pc:spChg>
        <pc:picChg chg="add del">
          <ac:chgData name="Jackson, Cory" userId="1ba5b288-dd04-4fdb-aa7e-b57f294161f5" providerId="ADAL" clId="{721E285A-56CE-43DE-8B0E-CA5B28234652}" dt="2023-05-05T17:11:44.139" v="1633" actId="478"/>
          <ac:picMkLst>
            <pc:docMk/>
            <pc:sldMk cId="1034003289" sldId="266"/>
            <ac:picMk id="5" creationId="{9ED18AA2-D53F-6C92-ACA8-09DC1A2B1216}"/>
          </ac:picMkLst>
        </pc:picChg>
        <pc:picChg chg="add mod">
          <ac:chgData name="Jackson, Cory" userId="1ba5b288-dd04-4fdb-aa7e-b57f294161f5" providerId="ADAL" clId="{721E285A-56CE-43DE-8B0E-CA5B28234652}" dt="2023-05-05T17:11:48.658" v="1635" actId="14100"/>
          <ac:picMkLst>
            <pc:docMk/>
            <pc:sldMk cId="1034003289" sldId="266"/>
            <ac:picMk id="7" creationId="{428B9B86-BBC0-13E7-A019-7214477FEDA0}"/>
          </ac:picMkLst>
        </pc:picChg>
        <pc:picChg chg="add del mod">
          <ac:chgData name="Jackson, Cory" userId="1ba5b288-dd04-4fdb-aa7e-b57f294161f5" providerId="ADAL" clId="{721E285A-56CE-43DE-8B0E-CA5B28234652}" dt="2023-05-05T17:12:17.822" v="1640" actId="478"/>
          <ac:picMkLst>
            <pc:docMk/>
            <pc:sldMk cId="1034003289" sldId="266"/>
            <ac:picMk id="9" creationId="{40E4CCED-E794-0CA2-2E21-33F82E94A7F3}"/>
          </ac:picMkLst>
        </pc:picChg>
        <pc:picChg chg="add mod">
          <ac:chgData name="Jackson, Cory" userId="1ba5b288-dd04-4fdb-aa7e-b57f294161f5" providerId="ADAL" clId="{721E285A-56CE-43DE-8B0E-CA5B28234652}" dt="2023-05-05T17:12:33.054" v="1643" actId="1076"/>
          <ac:picMkLst>
            <pc:docMk/>
            <pc:sldMk cId="1034003289" sldId="266"/>
            <ac:picMk id="11" creationId="{036E17A3-6FD1-2D0E-84BA-0832D0BCE90C}"/>
          </ac:picMkLst>
        </pc:picChg>
      </pc:sldChg>
      <pc:sldChg chg="addSp delSp modSp new mod">
        <pc:chgData name="Jackson, Cory" userId="1ba5b288-dd04-4fdb-aa7e-b57f294161f5" providerId="ADAL" clId="{721E285A-56CE-43DE-8B0E-CA5B28234652}" dt="2023-05-05T17:19:31.700" v="2312" actId="20577"/>
        <pc:sldMkLst>
          <pc:docMk/>
          <pc:sldMk cId="404618330" sldId="267"/>
        </pc:sldMkLst>
        <pc:spChg chg="del">
          <ac:chgData name="Jackson, Cory" userId="1ba5b288-dd04-4fdb-aa7e-b57f294161f5" providerId="ADAL" clId="{721E285A-56CE-43DE-8B0E-CA5B28234652}" dt="2023-05-05T17:13:23.398" v="1645" actId="478"/>
          <ac:spMkLst>
            <pc:docMk/>
            <pc:sldMk cId="404618330" sldId="267"/>
            <ac:spMk id="2" creationId="{19D41CCB-1147-A816-12A3-A544589AEB8D}"/>
          </ac:spMkLst>
        </pc:spChg>
        <pc:spChg chg="del">
          <ac:chgData name="Jackson, Cory" userId="1ba5b288-dd04-4fdb-aa7e-b57f294161f5" providerId="ADAL" clId="{721E285A-56CE-43DE-8B0E-CA5B28234652}" dt="2023-05-05T17:13:24.326" v="1646" actId="478"/>
          <ac:spMkLst>
            <pc:docMk/>
            <pc:sldMk cId="404618330" sldId="267"/>
            <ac:spMk id="3" creationId="{BB95DCFF-D066-D68A-30F8-18972B470BCD}"/>
          </ac:spMkLst>
        </pc:spChg>
        <pc:spChg chg="add mod">
          <ac:chgData name="Jackson, Cory" userId="1ba5b288-dd04-4fdb-aa7e-b57f294161f5" providerId="ADAL" clId="{721E285A-56CE-43DE-8B0E-CA5B28234652}" dt="2023-05-05T17:19:31.700" v="2312" actId="20577"/>
          <ac:spMkLst>
            <pc:docMk/>
            <pc:sldMk cId="404618330" sldId="267"/>
            <ac:spMk id="8" creationId="{59E23971-B99E-9E1E-7BDD-CFC66399F624}"/>
          </ac:spMkLst>
        </pc:spChg>
        <pc:picChg chg="add mod">
          <ac:chgData name="Jackson, Cory" userId="1ba5b288-dd04-4fdb-aa7e-b57f294161f5" providerId="ADAL" clId="{721E285A-56CE-43DE-8B0E-CA5B28234652}" dt="2023-05-05T17:15:55.938" v="1652" actId="1076"/>
          <ac:picMkLst>
            <pc:docMk/>
            <pc:sldMk cId="404618330" sldId="267"/>
            <ac:picMk id="5" creationId="{449D07CC-822D-73AF-5CF4-67A177CAC012}"/>
          </ac:picMkLst>
        </pc:picChg>
        <pc:picChg chg="add mod">
          <ac:chgData name="Jackson, Cory" userId="1ba5b288-dd04-4fdb-aa7e-b57f294161f5" providerId="ADAL" clId="{721E285A-56CE-43DE-8B0E-CA5B28234652}" dt="2023-05-05T17:16:01.414" v="1653" actId="1076"/>
          <ac:picMkLst>
            <pc:docMk/>
            <pc:sldMk cId="404618330" sldId="267"/>
            <ac:picMk id="7" creationId="{AB78DC44-0258-556A-8B5A-F0E786F2FF7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9123F-4678-1EEC-8076-967AE4C8C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B13CF-BB2E-E2AC-8230-43156AC2E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D073C-A64C-34B5-FBF5-C34C845CD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C57CF-20AC-9FB3-723F-78590342B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75901-8065-D083-CFD3-DA66C573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0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7B75-FC8B-98A7-0292-F0A9AFB3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7A858-A1F4-FC0F-150C-852D984B4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31008-82F0-30E3-CB2C-AB0DFA5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C3455-EC79-406F-5C35-142EFE45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0356D-D838-8DB6-7C98-B0F16DAD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3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EB75E-9F97-FEAC-BD6A-49BFB8B4C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E6AA8-D3FA-B691-E984-444883001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69EF7-87A9-D64A-1C87-56CBB72DE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8765A-B25B-5A85-52BC-DB96EA3CE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295CA-7727-C889-1DC9-B30ECAA3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45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65BD-EFC0-4160-1999-CFA85188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462B6-B124-C8C5-FC49-810D7647F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128C-6612-1BED-C74B-AD0D65E1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49A6D-83F2-4759-C627-A939D608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9E20C-50E0-0A6F-E9EF-5B11A923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43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32E5-BDC9-24DB-D78D-2CEDFAF9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A1AEE-32E9-82D6-2F30-9C7A76D3B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DC9F2-1FCA-4715-042A-64C580F1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5712F-64ED-0E75-E482-D9E67E55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F563B-3B26-5253-E761-FCC64E88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9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2038-B719-CE41-3974-31880047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E8D58-2BD5-3A09-D42E-57E4EF77A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80B1A-8DB3-F26C-65DE-6C35B35A2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1FE4F-2278-9F18-DF4E-C61FDBB7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E0506-38F0-9AE3-A62E-A28F6199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0D54E-0BC9-7D59-A830-B670DB28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2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5B42-8AD6-0F9F-CD02-5ACC98E0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870CD-9375-5DBF-D215-273340396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80591-CB85-4DF5-9B9B-B92939744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550F0-D299-25A1-3EC4-151F17C8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1989BA-BC84-AE8F-81C1-28F35F8234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7E6A5B-B36C-8ADA-905D-97D4A0E9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E80FF1-5BB7-3E97-E5ED-A1EE2B151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349CD-642C-F3FD-4FE8-DA7DA19F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7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2F50-F296-6469-6713-48E9262B0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AA8FDD-9A6E-4D89-9F75-82ACA268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6288E-02D5-48C3-7C20-39B13261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5FFFC-1F5C-9470-3CE4-23E7F86D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4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833A30-2654-0DF6-BF4F-D1E02D216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0B008-A59D-B214-7CD4-CF6C7D01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BDC7A-D8B4-3F63-441D-340C1CC9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9A80-6BF3-5F51-8F8B-C59FFF34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67D4E-D2E4-ED78-FA76-A5B931CB3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53FF5-1FEF-AF94-8B75-FDB8835FC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1C512-7799-FA03-9D96-A3EAE9F4C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A8016-DAFD-60B6-7EAE-9B3BF615B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4EC2F-1DDA-5273-1BEB-9E3B6ABBA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56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40EDA-324A-8465-2422-A9A33A37F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D17634-6554-616E-FCAE-BF86CFA08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6A434-8F4B-A1E7-05B4-5F6A5BFA9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33C93-BFE1-716E-D5F7-F01B23E47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0098C-D039-5FDB-D7F0-96B848BF7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ACCE9-8278-ECE7-CBC7-D7B6877C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57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A200F-B9F3-7FA7-4585-267D4B0B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C2F0B-E46A-E533-85FE-379760B39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B6346-3AE8-A0D2-27B9-3153AC73D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E003C-9154-1DEA-0C60-DAB0D7C0E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28DE6-2153-D64C-654B-849B44931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18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redcap.ctsi.psu.edu/redcap_v12.4.31/index.php?pid=1339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cap="none" dirty="0">
                <a:latin typeface="Rockwell" panose="02060603020205020403" pitchFamily="18" charset="0"/>
              </a:rPr>
              <a:t>REDCap Support Ticket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br>
              <a:rPr lang="en-US" sz="24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24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Penn State University and Penn State College of Medicine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8B9B86-BBC0-13E7-A019-7214477FE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342900"/>
            <a:ext cx="6448136" cy="34137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E17A3-6FD1-2D0E-84BA-0832D0BCE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018" y="2789360"/>
            <a:ext cx="7111711" cy="372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03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563167-0D2F-A653-1B99-941F6BA0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Exploring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07707-C4E2-F875-200B-587FB2675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708" y="2249487"/>
            <a:ext cx="9624291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Designer Overview</a:t>
            </a:r>
          </a:p>
          <a:p>
            <a:pPr lvl="1"/>
            <a:r>
              <a:rPr lang="en-US" dirty="0"/>
              <a:t>Intake through assignment</a:t>
            </a:r>
          </a:p>
          <a:p>
            <a:pPr lvl="1"/>
            <a:r>
              <a:rPr lang="en-US" dirty="0"/>
              <a:t>Support/User notes</a:t>
            </a:r>
          </a:p>
          <a:p>
            <a:pPr lvl="1"/>
            <a:r>
              <a:rPr lang="en-US" dirty="0"/>
              <a:t>Feedback</a:t>
            </a:r>
          </a:p>
          <a:p>
            <a:r>
              <a:rPr lang="en-US" dirty="0"/>
              <a:t>Alerts and Notifications</a:t>
            </a:r>
          </a:p>
          <a:p>
            <a:pPr lvl="1"/>
            <a:r>
              <a:rPr lang="en-US" dirty="0"/>
              <a:t>22 Alerts</a:t>
            </a:r>
          </a:p>
          <a:p>
            <a:r>
              <a:rPr lang="en-US" dirty="0"/>
              <a:t>Reporting</a:t>
            </a:r>
          </a:p>
          <a:p>
            <a:r>
              <a:rPr lang="en-US" dirty="0"/>
              <a:t>File Repository</a:t>
            </a:r>
          </a:p>
        </p:txBody>
      </p:sp>
      <p:pic>
        <p:nvPicPr>
          <p:cNvPr id="1028" name="Picture 4" descr="REDCap logo">
            <a:hlinkClick r:id="rId2"/>
            <a:extLst>
              <a:ext uri="{FF2B5EF4-FFF2-40B4-BE49-F238E27FC236}">
                <a16:creationId xmlns:a16="http://schemas.microsoft.com/office/drawing/2014/main" id="{B61AF59E-71A1-4883-54C0-1A36CCA5E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043" y="3000375"/>
            <a:ext cx="14287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92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OLD System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3A34C-C5E8-FD82-B781-28C6D8539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821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Simple REDCap project to record minimal details</a:t>
            </a:r>
          </a:p>
          <a:p>
            <a:pPr lvl="1"/>
            <a:r>
              <a:rPr lang="en-US" dirty="0"/>
              <a:t>Required users to spell out details and areas they were seeking support</a:t>
            </a:r>
          </a:p>
          <a:p>
            <a:r>
              <a:rPr lang="en-US" dirty="0"/>
              <a:t>Email used to converse between support and user</a:t>
            </a:r>
          </a:p>
          <a:p>
            <a:pPr lvl="1"/>
            <a:r>
              <a:rPr lang="en-US" dirty="0"/>
              <a:t>Reassigning tickets/viewing history of how past issues are solved was impossible</a:t>
            </a:r>
          </a:p>
          <a:p>
            <a:r>
              <a:rPr lang="en-US" dirty="0"/>
              <a:t>Lack of data for reporting</a:t>
            </a:r>
          </a:p>
          <a:p>
            <a:pPr lvl="1"/>
            <a:r>
              <a:rPr lang="en-US" dirty="0"/>
              <a:t>Significant time invested in manually gathering data at end of year</a:t>
            </a:r>
          </a:p>
          <a:p>
            <a:r>
              <a:rPr lang="en-US" dirty="0"/>
              <a:t>Separate REDCap projects for account versus project support</a:t>
            </a:r>
          </a:p>
          <a:p>
            <a:pPr lvl="1"/>
            <a:r>
              <a:rPr lang="en-US" dirty="0"/>
              <a:t>Users often had to fill out multiple records only to find they had to put their request in somewhere else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New 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30400"/>
            <a:ext cx="9905999" cy="468615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Logging communications between user and support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Expand reporting capabilities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Metrics on support, determine success, areas for improvement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Integrate account and project support requests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 it easier on the user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Expand request types to make assigning tickets more efficient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longer need to read large text field to understand the request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Expand notifications to users and support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Avoid ‘lost’ tickets, intuitive/normal email alerts for users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Integrate feedback mechanism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WHY not use a REAL ticket management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Penn State/College of Medicine basically two separate entities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REDCap is shared system using shared accounts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team is not centralized; made up of members from multiple departments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would a separate system or additional code live? What happens if that department is no longer supporting REDCap?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 – full ticket management systems can be expensive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Logging comms between user and support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0971D-E402-8410-3171-EDF1E9031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067" y="2023533"/>
            <a:ext cx="6841067" cy="35417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Limited options in REDCap available to record conversations</a:t>
            </a:r>
          </a:p>
          <a:p>
            <a:r>
              <a:rPr lang="en-US" dirty="0"/>
              <a:t>Need to keep data organized for later retrieval</a:t>
            </a:r>
          </a:p>
          <a:p>
            <a:r>
              <a:rPr lang="en-US" dirty="0"/>
              <a:t>Support team granted REDCap admin permissions which opened up SQL and JavaScript </a:t>
            </a:r>
          </a:p>
          <a:p>
            <a:r>
              <a:rPr lang="en-US" dirty="0"/>
              <a:t>Settled on SQL and jQuery (JavaScript) solution</a:t>
            </a:r>
          </a:p>
          <a:p>
            <a:pPr lvl="1"/>
            <a:r>
              <a:rPr lang="en-US" dirty="0"/>
              <a:t>SQL Field to concatenate and record user/support conversations</a:t>
            </a:r>
          </a:p>
          <a:p>
            <a:pPr lvl="1"/>
            <a:r>
              <a:rPr lang="en-US" dirty="0"/>
              <a:t>Calculated field, using jQuery, to split the SQL field into readable format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764671-7EB7-EBE9-4402-2F7D43351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821" y="1559718"/>
            <a:ext cx="5182246" cy="497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Expand Reporting Capabilities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E7221B-3007-65F9-89B3-4727BD4F2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Dashboards created to easily view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number of tickets received vs resolved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tickets are coming from (location and department)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of support requested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Tracking </a:t>
            </a:r>
            <a:r>
              <a:rPr lang="en-US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response time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 need for manual gathering of data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9D07CC-822D-73AF-5CF4-67A177CAC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82" y="1653298"/>
            <a:ext cx="5457680" cy="4957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78DC44-0258-556A-8B5A-F0E786F2F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373" y="84560"/>
            <a:ext cx="9982200" cy="2343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E23971-B99E-9E1E-7BDD-CFC66399F624}"/>
              </a:ext>
            </a:extLst>
          </p:cNvPr>
          <p:cNvSpPr txBox="1"/>
          <p:nvPr/>
        </p:nvSpPr>
        <p:spPr>
          <a:xfrm>
            <a:off x="5948218" y="2660073"/>
            <a:ext cx="60071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Instruments consist 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Intake: survey to capture ticket details by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Request Status: form for support to mark who claimed ticket, date when ticket is resolved, and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Ticket Notes Support: survey to capture notes in ticket from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Ticket Notes Project Contact: survey to capture notes in ticket from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Account File Upload: survey to capture uploaded PDF for special account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Feedback: survey for users to provide support feedback on ticket 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Sql</a:t>
            </a:r>
            <a:r>
              <a:rPr lang="en-US" dirty="0"/>
              <a:t> calc: used by reports and dashboards</a:t>
            </a:r>
          </a:p>
        </p:txBody>
      </p:sp>
    </p:spTree>
    <p:extLst>
      <p:ext uri="{BB962C8B-B14F-4D97-AF65-F5344CB8AC3E}">
        <p14:creationId xmlns:p14="http://schemas.microsoft.com/office/powerpoint/2010/main" val="40461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4032CB-1264-075B-00BB-14235F6F4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3" y="211137"/>
            <a:ext cx="6512817" cy="3806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781D4-A583-B5D9-37F8-3A42C4DF49C5}"/>
              </a:ext>
            </a:extLst>
          </p:cNvPr>
          <p:cNvSpPr txBox="1"/>
          <p:nvPr/>
        </p:nvSpPr>
        <p:spPr>
          <a:xfrm>
            <a:off x="7164371" y="211137"/>
            <a:ext cx="465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generated emails.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74B478-A80E-2EA9-51E3-D7323A079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866" y="2007562"/>
            <a:ext cx="7745941" cy="4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90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5C784B-DEC1-AE17-B3AF-59237CA75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814" y="164258"/>
            <a:ext cx="6652372" cy="652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68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470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Rockwell</vt:lpstr>
      <vt:lpstr>Tahoma</vt:lpstr>
      <vt:lpstr>Office Theme</vt:lpstr>
      <vt:lpstr>REDCap Support Ticket Management</vt:lpstr>
      <vt:lpstr>OLD System</vt:lpstr>
      <vt:lpstr>New System requirements</vt:lpstr>
      <vt:lpstr>WHY not use a REAL ticket management system?</vt:lpstr>
      <vt:lpstr>Logging comms between user and support</vt:lpstr>
      <vt:lpstr>Expand Reporting Capabilities</vt:lpstr>
      <vt:lpstr>PowerPoint Presentation</vt:lpstr>
      <vt:lpstr>PowerPoint Presentation</vt:lpstr>
      <vt:lpstr>PowerPoint Presentation</vt:lpstr>
      <vt:lpstr>PowerPoint Presentation</vt:lpstr>
      <vt:lpstr>Exploring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REDCap Support Ticket Management</dc:title>
  <dc:creator>Jackson, Cory</dc:creator>
  <cp:lastModifiedBy>Jackson, Cory</cp:lastModifiedBy>
  <cp:revision>1</cp:revision>
  <dcterms:created xsi:type="dcterms:W3CDTF">2023-04-25T13:44:02Z</dcterms:created>
  <dcterms:modified xsi:type="dcterms:W3CDTF">2023-05-05T17:35:14Z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