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1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ms173156.aspx" TargetMode="External"/><Relationship Id="rId2" Type="http://schemas.openxmlformats.org/officeDocument/2006/relationships/hyperlink" Target="http://msdn.microsoft.com/en-us/library/ms366768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sdn.microsoft.com/en-us/library/dd460717(v=vs.110).aspx" TargetMode="External"/><Relationship Id="rId4" Type="http://schemas.openxmlformats.org/officeDocument/2006/relationships/hyperlink" Target="http://msdn.microsoft.com/en-us/data/ee712907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Countess Quanta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307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07" y="1460053"/>
            <a:ext cx="10325764" cy="31119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2602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Retrieving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110" y="1321444"/>
            <a:ext cx="7026420" cy="52482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7869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560" y="189203"/>
            <a:ext cx="3971072" cy="654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891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IAction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923" y="1263461"/>
            <a:ext cx="7170931" cy="5384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0048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3685543" cy="4195481"/>
          </a:xfrm>
        </p:spPr>
        <p:txBody>
          <a:bodyPr/>
          <a:lstStyle/>
          <a:p>
            <a:r>
              <a:rPr lang="en-US" dirty="0" smtClean="0"/>
              <a:t>Blue are Action tables</a:t>
            </a:r>
          </a:p>
          <a:p>
            <a:r>
              <a:rPr lang="en-US" dirty="0" smtClean="0"/>
              <a:t>Red are Decision tables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139" y="1095318"/>
            <a:ext cx="4733411" cy="53582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6409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99" y="1104202"/>
            <a:ext cx="8378825" cy="55759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0118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ActionType</a:t>
            </a:r>
            <a:r>
              <a:rPr lang="en-US" dirty="0" smtClean="0"/>
              <a:t>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Specifies what kind of action the associated action (specified by “</a:t>
            </a:r>
            <a:r>
              <a:rPr lang="en-US" dirty="0" err="1" smtClean="0"/>
              <a:t>ActionID</a:t>
            </a:r>
            <a:r>
              <a:rPr lang="en-US" dirty="0" smtClean="0"/>
              <a:t>” is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ParentAction</a:t>
            </a:r>
            <a:r>
              <a:rPr lang="en-US" dirty="0" smtClean="0"/>
              <a:t>” – Says that the action is a parent of one or more sub-actions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ScreenAction</a:t>
            </a:r>
            <a:r>
              <a:rPr lang="en-US" dirty="0" smtClean="0"/>
              <a:t>” – Says that the action is linked to a screen activity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SpeechAction</a:t>
            </a:r>
            <a:r>
              <a:rPr lang="en-US" dirty="0" smtClean="0"/>
              <a:t>” – Says that the action is linked to a speech activity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ServoAction</a:t>
            </a:r>
            <a:r>
              <a:rPr lang="en-US" dirty="0" smtClean="0"/>
              <a:t>” – Says that the action is linked to a servo activity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8393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ScreenAction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ButtonName</a:t>
            </a:r>
            <a:r>
              <a:rPr lang="en-US" dirty="0" smtClean="0"/>
              <a:t>” is the name of the button displayed on the screen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ButtonDesc</a:t>
            </a:r>
            <a:r>
              <a:rPr lang="en-US" dirty="0" smtClean="0"/>
              <a:t>” is a description of the button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ButtonPic</a:t>
            </a:r>
            <a:r>
              <a:rPr lang="en-US" dirty="0" smtClean="0"/>
              <a:t>” is a picture displayed on the button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427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SpeechAction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“Phrase” – the phrase to say</a:t>
            </a:r>
          </a:p>
          <a:p>
            <a:r>
              <a:rPr lang="en-US" dirty="0" smtClean="0"/>
              <a:t>“Weight” – allows the ability for a particular phrase to come up more/less often when ran through a randomizer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620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ServoName</a:t>
            </a:r>
            <a:r>
              <a:rPr lang="en-US" dirty="0" smtClean="0"/>
              <a:t>” – the name of the servo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ServoIndex</a:t>
            </a:r>
            <a:r>
              <a:rPr lang="en-US" dirty="0" smtClean="0"/>
              <a:t>” – the </a:t>
            </a:r>
            <a:r>
              <a:rPr lang="en-US" dirty="0" err="1" smtClean="0"/>
              <a:t>Polulu</a:t>
            </a:r>
            <a:r>
              <a:rPr lang="en-US" dirty="0" smtClean="0"/>
              <a:t> servo ID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PosLimitMax</a:t>
            </a:r>
            <a:r>
              <a:rPr lang="en-US" dirty="0" smtClean="0"/>
              <a:t>” – the maximum position of the servo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PosLimitMin</a:t>
            </a:r>
            <a:r>
              <a:rPr lang="en-US" dirty="0" smtClean="0"/>
              <a:t>” – The minimum position of the servo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SpeedLimMax</a:t>
            </a:r>
            <a:r>
              <a:rPr lang="en-US" dirty="0" smtClean="0"/>
              <a:t>” – the maximum speed of the servo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SpeedLimMin</a:t>
            </a:r>
            <a:r>
              <a:rPr lang="en-US" dirty="0" smtClean="0"/>
              <a:t>” – the minimum speed of the servo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DefaultPos</a:t>
            </a:r>
            <a:r>
              <a:rPr lang="en-US" dirty="0" smtClean="0"/>
              <a:t>” – the default position of the servo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DefaultSpeed</a:t>
            </a:r>
            <a:r>
              <a:rPr lang="en-US" dirty="0" smtClean="0"/>
              <a:t>” – the default speed of the servo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DefaultAcceleration</a:t>
            </a:r>
            <a:r>
              <a:rPr lang="en-US" dirty="0" smtClean="0"/>
              <a:t>” – the default acceleration of the servo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951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use something like ROS?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Overly complex for our needs – would spend more time learning how to work around ROS quirks and limitations instead of implementing new features</a:t>
            </a:r>
          </a:p>
          <a:p>
            <a:r>
              <a:rPr lang="en-US" dirty="0" smtClean="0"/>
              <a:t>Limited number of sensors and hardware – flexibility of ROS would not be an advantage</a:t>
            </a:r>
          </a:p>
          <a:p>
            <a:r>
              <a:rPr lang="en-US" dirty="0" smtClean="0"/>
              <a:t>Harder to implement complex machine learning algorithms</a:t>
            </a:r>
          </a:p>
          <a:p>
            <a:r>
              <a:rPr lang="en-US" dirty="0" smtClean="0"/>
              <a:t>Better performance in C# due to less overhead</a:t>
            </a:r>
          </a:p>
          <a:p>
            <a:r>
              <a:rPr lang="en-US" dirty="0" smtClean="0"/>
              <a:t>Better scaling for machine learning with C#, since vast amounts of data can be queried in minimal time with an integrated enterprise-level indexed database</a:t>
            </a:r>
          </a:p>
          <a:p>
            <a:r>
              <a:rPr lang="en-US" dirty="0" smtClean="0"/>
              <a:t>Easier for new students to pick up and learn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9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ServoAction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“Acceleration” – specifies how fast the servo accelerates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DurationSec</a:t>
            </a:r>
            <a:r>
              <a:rPr lang="en-US" dirty="0" smtClean="0"/>
              <a:t>” – specifies how long the servo is running</a:t>
            </a:r>
          </a:p>
          <a:p>
            <a:r>
              <a:rPr lang="en-US" dirty="0" smtClean="0"/>
              <a:t>“Position” – specifies the ending position of the servo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117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ActionName</a:t>
            </a:r>
            <a:r>
              <a:rPr lang="en-US" dirty="0" smtClean="0"/>
              <a:t>” – The name of the action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IsParallel</a:t>
            </a:r>
            <a:r>
              <a:rPr lang="en-US" dirty="0" smtClean="0"/>
              <a:t>” – specifies whether or not the action should be executed in parallel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TimeOffsetSec</a:t>
            </a:r>
            <a:r>
              <a:rPr lang="en-US" dirty="0" smtClean="0"/>
              <a:t>” – how long to wait before firing the action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SequenceNo</a:t>
            </a:r>
            <a:r>
              <a:rPr lang="en-US" dirty="0" smtClean="0"/>
              <a:t>” – the sequence number of the action, if the action is not parallel</a:t>
            </a:r>
          </a:p>
          <a:p>
            <a:r>
              <a:rPr lang="en-US" dirty="0" smtClean="0"/>
              <a:t>“Enabled” – Specifies whether or not the action is enable – this allows for actions to be “deleted” without really deleting the actions or sub-actions, in the event the action needs to be re-enabled.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526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319213"/>
            <a:ext cx="7022279" cy="539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5631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OptionName</a:t>
            </a:r>
            <a:r>
              <a:rPr lang="en-US" dirty="0" smtClean="0"/>
              <a:t>” – the name of the option</a:t>
            </a:r>
          </a:p>
          <a:p>
            <a:r>
              <a:rPr lang="en-US" dirty="0" smtClean="0"/>
              <a:t>“Weight” – the fuzzy logic weight assigned to the option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NextDecisionID</a:t>
            </a:r>
            <a:r>
              <a:rPr lang="en-US" dirty="0" smtClean="0"/>
              <a:t>” – the ID of the decision to run if this option is chosen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DecisionID</a:t>
            </a:r>
            <a:r>
              <a:rPr lang="en-US" dirty="0" smtClean="0"/>
              <a:t>” – the ID of the associated decision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ActionID</a:t>
            </a:r>
            <a:r>
              <a:rPr lang="en-US" dirty="0" smtClean="0"/>
              <a:t>” – the ID of the action to run if the option is chosen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1471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DecisionName</a:t>
            </a:r>
            <a:r>
              <a:rPr lang="en-US" dirty="0" smtClean="0"/>
              <a:t>” – the name of the decision (for human readability)</a:t>
            </a:r>
          </a:p>
          <a:p>
            <a:r>
              <a:rPr lang="en-US" dirty="0" smtClean="0"/>
              <a:t>“Enabled” – specifies whether or not the decision is enabled.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299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DecisionLog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keeps a log of each decision that was made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DecisionTimestamp</a:t>
            </a:r>
            <a:r>
              <a:rPr lang="en-US" dirty="0" smtClean="0"/>
              <a:t>” – The timestamp when the decision was made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SelectedOptionID</a:t>
            </a:r>
            <a:r>
              <a:rPr lang="en-US" dirty="0" smtClean="0"/>
              <a:t>” – The option that was chosen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FinalWeight</a:t>
            </a:r>
            <a:r>
              <a:rPr lang="en-US" dirty="0" smtClean="0"/>
              <a:t>” – The fuzzy logic weight of the final decision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DecisionID</a:t>
            </a:r>
            <a:r>
              <a:rPr lang="en-US" dirty="0" smtClean="0"/>
              <a:t>” – the associated </a:t>
            </a:r>
            <a:r>
              <a:rPr lang="en-US" dirty="0" err="1" smtClean="0"/>
              <a:t>decisionID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8586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OperatorType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OperatorTypeName</a:t>
            </a:r>
            <a:r>
              <a:rPr lang="en-US" dirty="0" smtClean="0"/>
              <a:t> – Name that determines what type the associated operator is 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ParentOperator</a:t>
            </a:r>
            <a:r>
              <a:rPr lang="en-US" dirty="0" smtClean="0"/>
              <a:t>” – says that there are children operators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GestureOperator</a:t>
            </a:r>
            <a:r>
              <a:rPr lang="en-US" dirty="0" smtClean="0"/>
              <a:t>” – says that the operator is based on a gesture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SpeechOperator</a:t>
            </a:r>
            <a:r>
              <a:rPr lang="en-US" dirty="0" smtClean="0"/>
              <a:t>” – says that the operator is based on a speech phrase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ButtonOperator</a:t>
            </a:r>
            <a:r>
              <a:rPr lang="en-US" dirty="0" smtClean="0"/>
              <a:t>” – says that the operator is based on a button action</a:t>
            </a:r>
          </a:p>
          <a:p>
            <a:r>
              <a:rPr lang="en-US" dirty="0" smtClean="0"/>
              <a:t>More options can be added, but additional tables will need to be added as well.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9667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ParentOperatorID</a:t>
            </a:r>
            <a:r>
              <a:rPr lang="en-US" dirty="0" smtClean="0"/>
              <a:t> – the ID of the parent operator option</a:t>
            </a:r>
          </a:p>
          <a:p>
            <a:r>
              <a:rPr lang="en-US" dirty="0" err="1" smtClean="0"/>
              <a:t>OptionID</a:t>
            </a:r>
            <a:r>
              <a:rPr lang="en-US" dirty="0" smtClean="0"/>
              <a:t> – the ID of the associated option</a:t>
            </a:r>
          </a:p>
          <a:p>
            <a:r>
              <a:rPr lang="en-US" dirty="0" smtClean="0"/>
              <a:t>Weight – the fuzzy logic weight of the operator</a:t>
            </a:r>
          </a:p>
          <a:p>
            <a:r>
              <a:rPr lang="en-US" dirty="0" err="1" smtClean="0"/>
              <a:t>LogicGate</a:t>
            </a:r>
            <a:r>
              <a:rPr lang="en-US" dirty="0" smtClean="0"/>
              <a:t> – only useful for operators of the “</a:t>
            </a:r>
            <a:r>
              <a:rPr lang="en-US" dirty="0" err="1" smtClean="0"/>
              <a:t>ParentOperator</a:t>
            </a:r>
            <a:r>
              <a:rPr lang="en-US" dirty="0" smtClean="0"/>
              <a:t>” type – specifies how to evaluate children operators – options are “AND”, “OR”, “NAND”, “NOR”, or “XOR”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581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ButtonOperator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ButtonName</a:t>
            </a:r>
            <a:r>
              <a:rPr lang="en-US" dirty="0" smtClean="0"/>
              <a:t> – the name of the button to monitor – if the button with the matching name is pushed, the operator returns “true”.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36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GestureOperator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GestureName</a:t>
            </a:r>
            <a:r>
              <a:rPr lang="en-US" dirty="0" smtClean="0"/>
              <a:t> – the name of the gesture to monitor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947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63" y="1485500"/>
            <a:ext cx="10383396" cy="37889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4157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SpeechOperator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name of the phrase to monitor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7903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Subscribing </a:t>
            </a:r>
            <a:r>
              <a:rPr lang="en-US" dirty="0"/>
              <a:t>to events (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msdn.microsoft.com/en-us/library/ms366768.aspx</a:t>
            </a:r>
            <a:r>
              <a:rPr lang="en-US" dirty="0" smtClean="0"/>
              <a:t> )</a:t>
            </a:r>
          </a:p>
          <a:p>
            <a:r>
              <a:rPr lang="en-US" dirty="0"/>
              <a:t>Interfaces (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msdn.microsoft.com/en-us/library/ms173156.aspx</a:t>
            </a:r>
            <a:r>
              <a:rPr lang="en-US" dirty="0" smtClean="0"/>
              <a:t> )</a:t>
            </a:r>
          </a:p>
          <a:p>
            <a:r>
              <a:rPr lang="en-US" dirty="0"/>
              <a:t>Entity Framework (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msdn.microsoft.com/en-us/data/ee712907</a:t>
            </a:r>
            <a:r>
              <a:rPr lang="en-US" dirty="0" smtClean="0"/>
              <a:t> )</a:t>
            </a:r>
          </a:p>
          <a:p>
            <a:r>
              <a:rPr lang="en-US" dirty="0" smtClean="0"/>
              <a:t>Task </a:t>
            </a:r>
            <a:r>
              <a:rPr lang="en-US" dirty="0"/>
              <a:t>Parallel Library (</a:t>
            </a:r>
            <a:r>
              <a:rPr lang="en-US" dirty="0">
                <a:hlinkClick r:id="rId5"/>
              </a:rPr>
              <a:t>http://msdn.microsoft.com/en-us/library/dd460717(v=vs.110).</a:t>
            </a:r>
            <a:r>
              <a:rPr lang="en-US" dirty="0" smtClean="0">
                <a:hlinkClick r:id="rId5"/>
              </a:rPr>
              <a:t>aspx</a:t>
            </a:r>
            <a:r>
              <a:rPr lang="en-US" dirty="0" smtClean="0"/>
              <a:t>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01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 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305" y="1287128"/>
            <a:ext cx="7205084" cy="52471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3999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948" y="1385563"/>
            <a:ext cx="4566905" cy="49696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2184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Initializer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993" y="1256396"/>
            <a:ext cx="6285178" cy="53810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6121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669" y="1273464"/>
            <a:ext cx="9335826" cy="52708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6718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Decision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1255110"/>
            <a:ext cx="9577046" cy="5263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3344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236" y="1297141"/>
            <a:ext cx="8269462" cy="5122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36244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264</TotalTime>
  <Words>853</Words>
  <Application>Microsoft Office PowerPoint</Application>
  <PresentationFormat>Widescreen</PresentationFormat>
  <Paragraphs>95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Century Gothic</vt:lpstr>
      <vt:lpstr>Wingdings 3</vt:lpstr>
      <vt:lpstr>Ion</vt:lpstr>
      <vt:lpstr>Countess Quanta Architecture</vt:lpstr>
      <vt:lpstr>Why not use something like ROS?</vt:lpstr>
      <vt:lpstr>Layer Diagram</vt:lpstr>
      <vt:lpstr>Boot Sequence</vt:lpstr>
      <vt:lpstr>State Machine</vt:lpstr>
      <vt:lpstr>Decision Initializer</vt:lpstr>
      <vt:lpstr>Decision Hierarchy</vt:lpstr>
      <vt:lpstr>Making a Decision</vt:lpstr>
      <vt:lpstr>Decision Interface</vt:lpstr>
      <vt:lpstr>Action Example</vt:lpstr>
      <vt:lpstr>Retrieving Actions</vt:lpstr>
      <vt:lpstr>Running Actions</vt:lpstr>
      <vt:lpstr>IAction Interface</vt:lpstr>
      <vt:lpstr>Database</vt:lpstr>
      <vt:lpstr>Action Tables</vt:lpstr>
      <vt:lpstr>ActionType table</vt:lpstr>
      <vt:lpstr>ScreenAction</vt:lpstr>
      <vt:lpstr>SpeechAction</vt:lpstr>
      <vt:lpstr>Servo</vt:lpstr>
      <vt:lpstr>ServoAction</vt:lpstr>
      <vt:lpstr>Action</vt:lpstr>
      <vt:lpstr>Decision Tables</vt:lpstr>
      <vt:lpstr>Option</vt:lpstr>
      <vt:lpstr>Decision</vt:lpstr>
      <vt:lpstr>DecisionLog</vt:lpstr>
      <vt:lpstr>OperatorType</vt:lpstr>
      <vt:lpstr>Operator</vt:lpstr>
      <vt:lpstr>ButtonOperator</vt:lpstr>
      <vt:lpstr>GestureOperator</vt:lpstr>
      <vt:lpstr>SpeechOperator</vt:lpstr>
      <vt:lpstr>Resources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Countess Quanta Architecture</dc:title>
  <dc:creator>Becker, Nathan</dc:creator>
  <cp:lastModifiedBy>Becker, Nathan</cp:lastModifiedBy>
  <cp:revision>24</cp:revision>
  <dcterms:created xsi:type="dcterms:W3CDTF">2014-12-11T05:04:13Z</dcterms:created>
  <dcterms:modified xsi:type="dcterms:W3CDTF">2014-12-11T19:15:11Z</dcterms:modified>
</cp:coreProperties>
</file>