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3"/>
  </p:normalViewPr>
  <p:slideViewPr>
    <p:cSldViewPr snapToGrid="0" snapToObjects="1">
      <p:cViewPr varScale="1">
        <p:scale>
          <a:sx n="154" d="100"/>
          <a:sy n="154" d="100"/>
        </p:scale>
        <p:origin x="20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8783-19EF-9F43-91C2-CFC078ED327A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28A7-2807-7940-94E7-5ACD923D0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38" y="2635134"/>
            <a:ext cx="375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pretty Test Image</a:t>
            </a:r>
            <a:r>
              <a:rPr lang="en-US" dirty="0"/>
              <a:t> </a:t>
            </a:r>
            <a:r>
              <a:rPr lang="en-US" dirty="0" smtClean="0"/>
              <a:t>that was included </a:t>
            </a:r>
          </a:p>
          <a:p>
            <a:pPr algn="ctr"/>
            <a:r>
              <a:rPr lang="en-US" dirty="0" smtClean="0"/>
              <a:t>In </a:t>
            </a:r>
            <a:r>
              <a:rPr lang="en-US" dirty="0" err="1" smtClean="0"/>
              <a:t>doxyogen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6378" y="99753"/>
            <a:ext cx="8952807" cy="665018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</Words>
  <Application>Microsoft Macintosh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Kraft</dc:creator>
  <cp:lastModifiedBy>Reuben Kraft</cp:lastModifiedBy>
  <cp:revision>2</cp:revision>
  <dcterms:created xsi:type="dcterms:W3CDTF">2017-08-25T16:48:08Z</dcterms:created>
  <dcterms:modified xsi:type="dcterms:W3CDTF">2017-08-25T17:06:12Z</dcterms:modified>
</cp:coreProperties>
</file>