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  <p:sldMasterId id="2147483809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99300" cy="10234613"/>
  <p:embeddedFontLst>
    <p:embeddedFont>
      <p:font typeface="Ubuntu Mono" panose="020B0509030602030204" pitchFamily="49" charset="0"/>
      <p:regular r:id="rId12"/>
      <p:bold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Segoe UI Semilight" panose="020B0402040204020203" pitchFamily="34" charset="0"/>
      <p:regular r:id="rId18"/>
      <p: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Segoe UI Light" panose="020B0502040204020203" pitchFamily="34" charset="0"/>
      <p:regular r:id="rId26"/>
      <p:italic r:id="rId2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456"/>
    <a:srgbClr val="FFFFFF"/>
    <a:srgbClr val="008080"/>
    <a:srgbClr val="17175D"/>
    <a:srgbClr val="23238D"/>
    <a:srgbClr val="12124A"/>
    <a:srgbClr val="011F51"/>
    <a:srgbClr val="C8E8F7"/>
    <a:srgbClr val="82CEE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73" autoAdjust="0"/>
  </p:normalViewPr>
  <p:slideViewPr>
    <p:cSldViewPr>
      <p:cViewPr varScale="1">
        <p:scale>
          <a:sx n="71" d="100"/>
          <a:sy n="71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>
                <a:latin typeface="Ubuntu Mono" panose="020B0509030602030204" pitchFamily="49" charset="0"/>
              </a:rPr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 dirty="0">
              <a:latin typeface="Ubuntu Mono" panose="020B0509030602030204" pitchFamily="49" charset="0"/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>
                <a:latin typeface="Ubuntu Mono" panose="020B0509030602030204" pitchFamily="49" charset="0"/>
              </a:rPr>
              <a:pPr>
                <a:defRPr/>
              </a:pPr>
              <a:t>‹Nr.›</a:t>
            </a:fld>
            <a:endParaRPr lang="de-DE" dirty="0">
              <a:latin typeface="Ubuntu Mono" panose="020B0509030602030204" pitchFamily="49" charset="0"/>
            </a:endParaRPr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Ubuntu Mono" panose="020B0509030602030204" pitchFamily="49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Ubuntu Mono" panose="020B05090306020302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sz="1200" dirty="0"/>
              <a:t>There’s a lot to migrate. Pretty much</a:t>
            </a:r>
            <a:r>
              <a:rPr lang="en-US" sz="1200" baseline="0" dirty="0"/>
              <a:t> everything you see in SQL Server Management Studio can and perhaps should be migrated.</a:t>
            </a:r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/>
              <a:t>Server </a:t>
            </a:r>
            <a:r>
              <a:rPr lang="en-US" sz="1200" dirty="0" err="1"/>
              <a:t>Configs</a:t>
            </a:r>
            <a:r>
              <a:rPr lang="en-US" sz="1200" dirty="0"/>
              <a:t> include things like </a:t>
            </a:r>
            <a:r>
              <a:rPr lang="en-US" sz="1200" dirty="0" err="1"/>
              <a:t>like</a:t>
            </a:r>
            <a:r>
              <a:rPr lang="en-US" sz="1200" dirty="0"/>
              <a:t> backup compression defaults, enabling the CLR, etc. </a:t>
            </a:r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/>
              <a:t>Maintenance objects include things like Ola </a:t>
            </a:r>
            <a:r>
              <a:rPr lang="en-US" sz="1200" dirty="0" err="1"/>
              <a:t>Hallengren’s</a:t>
            </a:r>
            <a:r>
              <a:rPr lang="en-US" sz="1200" dirty="0"/>
              <a:t> backup scripts in the </a:t>
            </a:r>
            <a:r>
              <a:rPr lang="en-US" sz="1200" dirty="0" err="1"/>
              <a:t>msdb</a:t>
            </a:r>
            <a:r>
              <a:rPr lang="en-US" sz="1200" dirty="0"/>
              <a:t>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41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9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hit me up on Twitter, too. @cl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93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8"/>
            <a:ext cx="7772400" cy="1080118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 lang="de-DE" sz="36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1943844"/>
          </a:xfr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lang="de-DE" sz="24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Ubuntu Mono" panose="020B0509030602030204" pitchFamily="49" charset="0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1" y="4221089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698773"/>
            <a:ext cx="7772400" cy="1362075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lang="de-DE" sz="3600" b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2564904"/>
            <a:ext cx="7772400" cy="3444405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20480" cy="504056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320479" cy="504056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8" y="1412875"/>
            <a:ext cx="8713787" cy="525621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6894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5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" y="1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2800" dirty="0">
              <a:latin typeface="Ubuntu Mono" panose="020B0509030602030204" pitchFamily="49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 dirty="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 dirty="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4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323528" y="34915"/>
            <a:ext cx="2304256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de-DE" sz="1050" b="0" cap="none" spc="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PowerShell</a:t>
            </a:r>
            <a:r>
              <a:rPr lang="de-DE" sz="1050" b="0" cap="none" spc="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 </a:t>
            </a:r>
            <a:r>
              <a:rPr lang="de-DE" sz="1050" b="0" cap="none" spc="0" dirty="0" err="1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Saturday</a:t>
            </a:r>
            <a:r>
              <a:rPr lang="de-DE" sz="1050" b="0" cap="none" spc="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/>
              </a:rPr>
              <a:t> - PSUGH</a:t>
            </a:r>
            <a:endParaRPr lang="de-DE" sz="105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/>
            </a:endParaRPr>
          </a:p>
        </p:txBody>
      </p:sp>
      <p:sp>
        <p:nvSpPr>
          <p:cNvPr id="8" name="Textplatzhalter 2"/>
          <p:cNvSpPr txBox="1">
            <a:spLocks/>
          </p:cNvSpPr>
          <p:nvPr userDrawn="1"/>
        </p:nvSpPr>
        <p:spPr>
          <a:xfrm>
            <a:off x="107504" y="6669360"/>
            <a:ext cx="8866112" cy="158156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smtClean="0"/>
              <a:t>Marco Kleinert - </a:t>
            </a:r>
            <a:r>
              <a:rPr lang="de-DE" i="0" kern="0" smtClean="0">
                <a:effectLst/>
              </a:rPr>
              <a:t>PowerShell Saturday @ 26.08.2017</a:t>
            </a:r>
            <a:endParaRPr lang="de-DE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1" r:id="rId3"/>
    <p:sldLayoutId id="2147483812" r:id="rId4"/>
    <p:sldLayoutId id="2147483808" r:id="rId5"/>
    <p:sldLayoutId id="2147483799" r:id="rId6"/>
    <p:sldLayoutId id="2147483813" r:id="rId7"/>
    <p:sldLayoutId id="2147483814" r:id="rId8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4" y="6093298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7772400" cy="1512168"/>
          </a:xfrm>
        </p:spPr>
        <p:txBody>
          <a:bodyPr/>
          <a:lstStyle/>
          <a:p>
            <a:r>
              <a:rPr lang="de-DE" i="1" dirty="0" err="1" smtClean="0">
                <a:effectLst/>
              </a:rPr>
              <a:t>dbatools</a:t>
            </a:r>
            <a:r>
              <a:rPr lang="de-DE" i="1" dirty="0" smtClean="0">
                <a:effectLst/>
              </a:rPr>
              <a:t>:</a:t>
            </a:r>
            <a:br>
              <a:rPr lang="de-DE" i="1" dirty="0" smtClean="0">
                <a:effectLst/>
              </a:rPr>
            </a:br>
            <a:r>
              <a:rPr lang="de-DE" sz="3200" i="1" dirty="0">
                <a:effectLst/>
              </a:rPr>
              <a:t>Moderne Datenbank Administration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>
          <a:xfrm>
            <a:off x="107504" y="6669360"/>
            <a:ext cx="8866112" cy="158156"/>
          </a:xfrm>
        </p:spPr>
        <p:txBody>
          <a:bodyPr/>
          <a:lstStyle/>
          <a:p>
            <a:r>
              <a:rPr lang="de-DE" dirty="0" smtClean="0"/>
              <a:t>Marco Kleinert - </a:t>
            </a:r>
            <a:r>
              <a:rPr lang="de-DE" i="0" dirty="0" err="1">
                <a:effectLst/>
              </a:rPr>
              <a:t>PowerShell</a:t>
            </a:r>
            <a:r>
              <a:rPr lang="de-DE" i="0" dirty="0">
                <a:effectLst/>
              </a:rPr>
              <a:t> </a:t>
            </a:r>
            <a:r>
              <a:rPr lang="de-DE" i="0" dirty="0" err="1">
                <a:effectLst/>
              </a:rPr>
              <a:t>Saturday</a:t>
            </a:r>
            <a:r>
              <a:rPr lang="de-DE" i="0" dirty="0">
                <a:effectLst/>
              </a:rPr>
              <a:t> am 26.08.2017</a:t>
            </a:r>
            <a:endParaRPr lang="de-DE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2" y="2556378"/>
            <a:ext cx="6729031" cy="3401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63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 err="1"/>
              <a:t>Overview</a:t>
            </a:r>
            <a:endParaRPr lang="de-DE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 err="1" smtClean="0"/>
              <a:t>What</a:t>
            </a:r>
            <a:endParaRPr lang="de-DE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/>
              <a:t>Demos, </a:t>
            </a:r>
            <a:r>
              <a:rPr lang="de-DE" sz="2800" dirty="0" err="1" smtClean="0"/>
              <a:t>demos</a:t>
            </a:r>
            <a:r>
              <a:rPr lang="de-DE" sz="2800" dirty="0" smtClean="0"/>
              <a:t> $ </a:t>
            </a:r>
            <a:r>
              <a:rPr lang="de-DE" sz="2800" dirty="0" err="1" smtClean="0"/>
              <a:t>some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demos</a:t>
            </a:r>
            <a:endParaRPr lang="de-DE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800" dirty="0" err="1" smtClean="0"/>
              <a:t>Questions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907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20480" cy="50352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200" b="1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Minimum</a:t>
            </a: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/>
            </a:r>
            <a:b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</a:b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 </a:t>
            </a:r>
          </a:p>
          <a:p>
            <a:pPr indent="0">
              <a:buNone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SQL Server Management Studio 2008 R2</a:t>
            </a:r>
          </a:p>
          <a:p>
            <a:pPr indent="0">
              <a:buNone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200" dirty="0">
              <a:solidFill>
                <a:schemeClr val="bg1"/>
              </a:solidFill>
              <a:latin typeface="Ubuntu Mono" panose="020B0509030602030204" pitchFamily="49" charset="0"/>
              <a:ea typeface="Roboto" panose="02000000000000000000" pitchFamily="2" charset="0"/>
            </a:endParaRPr>
          </a:p>
          <a:p>
            <a:pPr indent="0">
              <a:buNone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200" dirty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PowerShell v2 for Windows </a:t>
            </a:r>
            <a:r>
              <a:rPr lang="en-US" sz="2200" dirty="0" smtClean="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rPr>
              <a:t>commands</a:t>
            </a:r>
            <a:endParaRPr lang="en-US" sz="2200" dirty="0">
              <a:solidFill>
                <a:schemeClr val="bg1"/>
              </a:solidFill>
              <a:latin typeface="Ubuntu Mono" panose="020B0509030602030204" pitchFamily="49" charset="0"/>
              <a:ea typeface="Roboto" panose="02000000000000000000" pitchFamily="2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Recommended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dirty="0"/>
              <a:t>Client</a:t>
            </a:r>
          </a:p>
          <a:p>
            <a:r>
              <a:rPr lang="en-US" sz="2200" dirty="0"/>
              <a:t>PowerShell v5</a:t>
            </a:r>
          </a:p>
          <a:p>
            <a:r>
              <a:rPr lang="en-US" sz="2200" dirty="0"/>
              <a:t>SQL Server Management Studio 2012+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Server</a:t>
            </a:r>
          </a:p>
          <a:p>
            <a:r>
              <a:rPr lang="en-US" sz="2200" dirty="0"/>
              <a:t>SQL Server 2005</a:t>
            </a:r>
            <a:r>
              <a:rPr lang="en-US" sz="2200" dirty="0" smtClean="0"/>
              <a:t>+</a:t>
            </a:r>
          </a:p>
          <a:p>
            <a:pPr marL="0" indent="0" defTabSz="360363">
              <a:buNone/>
            </a:pPr>
            <a:r>
              <a:rPr lang="en-US" sz="2200" dirty="0" smtClean="0"/>
              <a:t>	incl. </a:t>
            </a:r>
            <a:r>
              <a:rPr lang="de-DE" sz="2400" dirty="0" err="1" smtClean="0">
                <a:effectLst/>
              </a:rPr>
              <a:t>vNext</a:t>
            </a:r>
            <a:endParaRPr lang="de-DE" sz="2400" dirty="0" smtClean="0">
              <a:effectLst/>
            </a:endParaRPr>
          </a:p>
          <a:p>
            <a:r>
              <a:rPr lang="en-US" sz="2400" dirty="0">
                <a:effectLst/>
              </a:rPr>
              <a:t>Express – Datacenter Edition</a:t>
            </a:r>
          </a:p>
          <a:p>
            <a:r>
              <a:rPr lang="en-US" sz="2400" dirty="0">
                <a:effectLst/>
              </a:rPr>
              <a:t>Clustered and stand-alone instances</a:t>
            </a:r>
          </a:p>
          <a:p>
            <a:pPr marL="0" indent="0" defTabSz="360363">
              <a:buNone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-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3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4465" t="73483" r="2976"/>
          <a:stretch/>
        </p:blipFill>
        <p:spPr>
          <a:xfrm>
            <a:off x="4605401" y="1419921"/>
            <a:ext cx="4478660" cy="1894311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- </a:t>
            </a:r>
            <a:r>
              <a:rPr lang="de-DE" b="1" dirty="0" err="1">
                <a:effectLst/>
              </a:rPr>
              <a:t>Available</a:t>
            </a:r>
            <a:r>
              <a:rPr lang="de-DE" b="1" dirty="0">
                <a:effectLst/>
              </a:rPr>
              <a:t> </a:t>
            </a:r>
            <a:r>
              <a:rPr lang="de-DE" b="1" dirty="0" err="1" smtClean="0">
                <a:effectLst/>
              </a:rPr>
              <a:t>Commands</a:t>
            </a:r>
            <a:endParaRPr lang="de-DE" dirty="0"/>
          </a:p>
        </p:txBody>
      </p:sp>
      <p:pic>
        <p:nvPicPr>
          <p:cNvPr id="1026" name="Picture 2" descr="comparison-ss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t="1008" r="3269" b="25509"/>
          <a:stretch/>
        </p:blipFill>
        <p:spPr bwMode="auto">
          <a:xfrm>
            <a:off x="188366" y="1419921"/>
            <a:ext cx="4464496" cy="52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4860032" y="3573016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dbatools</a:t>
            </a:r>
            <a:r>
              <a:rPr lang="en-US" dirty="0"/>
              <a:t> is a free PowerShell module with over </a:t>
            </a:r>
            <a:r>
              <a:rPr lang="en-US" dirty="0" smtClean="0"/>
              <a:t>270 SQL </a:t>
            </a:r>
            <a:r>
              <a:rPr lang="en-US" dirty="0"/>
              <a:t>Server administration, best practice and migration commands included.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4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4392488" cy="4968552"/>
          </a:xfrm>
        </p:spPr>
        <p:txBody>
          <a:bodyPr/>
          <a:lstStyle/>
          <a:p>
            <a:r>
              <a:rPr lang="en-US" sz="2400" dirty="0">
                <a:effectLst/>
              </a:rPr>
              <a:t>Databases</a:t>
            </a:r>
          </a:p>
          <a:p>
            <a:r>
              <a:rPr lang="en-US" sz="2400" dirty="0">
                <a:effectLst/>
              </a:rPr>
              <a:t>Logins</a:t>
            </a:r>
          </a:p>
          <a:p>
            <a:r>
              <a:rPr lang="en-US" sz="2400" dirty="0">
                <a:effectLst/>
              </a:rPr>
              <a:t>Jobs &amp; Schedules</a:t>
            </a:r>
          </a:p>
          <a:p>
            <a:r>
              <a:rPr lang="en-US" sz="2400" dirty="0">
                <a:effectLst/>
              </a:rPr>
              <a:t>Server Configurations</a:t>
            </a:r>
          </a:p>
          <a:p>
            <a:r>
              <a:rPr lang="en-US" sz="2400" dirty="0">
                <a:effectLst/>
              </a:rPr>
              <a:t>Linked Servers</a:t>
            </a:r>
          </a:p>
          <a:p>
            <a:r>
              <a:rPr lang="en-US" sz="2400" dirty="0">
                <a:effectLst/>
              </a:rPr>
              <a:t>Credentials</a:t>
            </a:r>
          </a:p>
          <a:p>
            <a:r>
              <a:rPr lang="en-US" sz="2400" dirty="0">
                <a:effectLst/>
              </a:rPr>
              <a:t>Reporting Services</a:t>
            </a:r>
          </a:p>
          <a:p>
            <a:r>
              <a:rPr lang="en-US" sz="2400" dirty="0">
                <a:effectLst/>
              </a:rPr>
              <a:t>Integration Services</a:t>
            </a:r>
          </a:p>
          <a:p>
            <a:r>
              <a:rPr lang="en-US" sz="2400" dirty="0">
                <a:effectLst/>
              </a:rPr>
              <a:t>Maintenance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4008" y="1556792"/>
            <a:ext cx="439248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effectLst/>
              </a:rPr>
              <a:t>Availability Groups</a:t>
            </a:r>
          </a:p>
          <a:p>
            <a:r>
              <a:rPr lang="en-US" sz="2400" kern="0" dirty="0">
                <a:effectLst/>
              </a:rPr>
              <a:t>Replication Settings</a:t>
            </a:r>
          </a:p>
          <a:p>
            <a:r>
              <a:rPr lang="en-US" sz="2400" kern="0" dirty="0">
                <a:effectLst/>
              </a:rPr>
              <a:t>Central Management Server </a:t>
            </a:r>
          </a:p>
          <a:p>
            <a:r>
              <a:rPr lang="en-US" sz="2400" kern="0" dirty="0">
                <a:effectLst/>
              </a:rPr>
              <a:t>Operators</a:t>
            </a:r>
          </a:p>
          <a:p>
            <a:r>
              <a:rPr lang="en-US" sz="2400" kern="0" dirty="0">
                <a:effectLst/>
              </a:rPr>
              <a:t>Alerts</a:t>
            </a:r>
          </a:p>
          <a:p>
            <a:r>
              <a:rPr lang="en-US" sz="2400" kern="0" dirty="0">
                <a:effectLst/>
              </a:rPr>
              <a:t>Proxies</a:t>
            </a:r>
          </a:p>
          <a:p>
            <a:r>
              <a:rPr lang="en-US" sz="2400" kern="0" dirty="0">
                <a:effectLst/>
              </a:rPr>
              <a:t>Certificates</a:t>
            </a:r>
          </a:p>
          <a:p>
            <a:r>
              <a:rPr lang="en-US" sz="2400" kern="0" dirty="0">
                <a:effectLst/>
              </a:rPr>
              <a:t>Policy Management</a:t>
            </a:r>
          </a:p>
          <a:p>
            <a:r>
              <a:rPr lang="en-US" sz="2400" kern="0" dirty="0">
                <a:effectLst/>
              </a:rPr>
              <a:t>Resource Pools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1903" y="6263734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Segoe UI Light"/>
                <a:cs typeface="Segoe UI Light"/>
                <a:sym typeface="Segoe UI Light"/>
              </a:rPr>
              <a:t>... not an exhaustive list</a:t>
            </a:r>
            <a:endParaRPr lang="en-US" sz="1100" dirty="0"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dbatools</a:t>
            </a:r>
            <a:r>
              <a:rPr lang="en-US" dirty="0" smtClean="0"/>
              <a:t> to migrate from a</a:t>
            </a:r>
            <a:br>
              <a:rPr lang="en-US" dirty="0" smtClean="0"/>
            </a:br>
            <a:r>
              <a:rPr lang="en-US" dirty="0" smtClean="0"/>
              <a:t>SQL Server 2012 instance to SQL Server 2014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all databases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9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70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05937985-F85D-44C0-B570-26C44CF19500}" vid="{88F5C8E3-6330-4B6C-8F8B-3A335C82DEF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05937985-F85D-44C0-B570-26C44CF19500}" vid="{75FB5112-2EE6-4D85-9BB3-C4A6E53BB884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166</Words>
  <Application>Microsoft Office PowerPoint</Application>
  <PresentationFormat>Bildschirmpräsentation (4:3)</PresentationFormat>
  <Paragraphs>64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Ubuntu Mono</vt:lpstr>
      <vt:lpstr>Roboto Condensed</vt:lpstr>
      <vt:lpstr>Segoe UI Semilight</vt:lpstr>
      <vt:lpstr>Tahoma</vt:lpstr>
      <vt:lpstr>Roboto</vt:lpstr>
      <vt:lpstr>Segoe UI Light</vt:lpstr>
      <vt:lpstr>Arial</vt:lpstr>
      <vt:lpstr>www.IT-Visions.de</vt:lpstr>
      <vt:lpstr>Custom Design</vt:lpstr>
      <vt:lpstr>dbatools: Moderne Datenbank Administration</vt:lpstr>
      <vt:lpstr>Agenda</vt:lpstr>
      <vt:lpstr>Overview - Requirements</vt:lpstr>
      <vt:lpstr>Overview - Available Commands</vt:lpstr>
      <vt:lpstr>What </vt:lpstr>
      <vt:lpstr>Demo</vt:lpstr>
      <vt:lpstr>Questions?</vt:lpstr>
    </vt:vector>
  </TitlesOfParts>
  <Manager>Chrissy LeMaire</Manager>
  <Company>netnerds.net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Datenbank Administration: dbatools</dc:title>
  <dc:subject>PowerShell Konferenz</dc:subject>
  <dc:creator>Marco Kleinert</dc:creator>
  <cp:keywords>PowerShell; SQL Server</cp:keywords>
  <dc:description>Chrissy LeMaire</dc:description>
  <cp:lastModifiedBy>Marco Kleinert</cp:lastModifiedBy>
  <cp:revision>11</cp:revision>
  <dcterms:created xsi:type="dcterms:W3CDTF">2017-08-22T18:52:25Z</dcterms:created>
  <dcterms:modified xsi:type="dcterms:W3CDTF">2017-08-25T19:15:42Z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