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80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099300" cy="10234613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Ubuntu Mono" panose="020B0509030602030204" pitchFamily="49" charset="0"/>
      <p:regular r:id="rId15"/>
      <p:bold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Montserrat" panose="00000500000000000000" pitchFamily="50" charset="0"/>
      <p:regular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12456"/>
    <a:srgbClr val="17175D"/>
    <a:srgbClr val="23238D"/>
    <a:srgbClr val="12124A"/>
    <a:srgbClr val="011F51"/>
    <a:srgbClr val="C8E8F7"/>
    <a:srgbClr val="82CEE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7282" autoAdjust="0"/>
  </p:normalViewPr>
  <p:slideViewPr>
    <p:cSldViewPr>
      <p:cViewPr varScale="1">
        <p:scale>
          <a:sx n="75" d="100"/>
          <a:sy n="75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>
                <a:latin typeface="Ubuntu Mono" panose="020B0509030602030204" pitchFamily="49" charset="0"/>
              </a:rPr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 dirty="0">
              <a:latin typeface="Ubuntu Mono" panose="020B0509030602030204" pitchFamily="49" charset="0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>
                <a:latin typeface="Ubuntu Mono" panose="020B0509030602030204" pitchFamily="49" charset="0"/>
              </a:rPr>
              <a:pPr>
                <a:defRPr/>
              </a:pPr>
              <a:t>‹Nr.›</a:t>
            </a:fld>
            <a:endParaRPr lang="de-DE" dirty="0">
              <a:latin typeface="Ubuntu Mono" panose="020B0509030602030204" pitchFamily="49" charset="0"/>
            </a:endParaRPr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8"/>
            <a:ext cx="7772400" cy="930027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1" y="6093298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1943844"/>
          </a:xfr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lang="de-DE" sz="24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Ubuntu Mono" panose="020B0509030602030204" pitchFamily="49" charset="0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5"/>
            <a:ext cx="7772400" cy="1362075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2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4221089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" y="1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2800" dirty="0">
              <a:latin typeface="Ubuntu Mono" panose="020B0509030602030204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 dirty="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 dirty="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4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23528" y="34915"/>
            <a:ext cx="2304256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sz="1050" b="0" cap="none" spc="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PowerShell</a:t>
            </a:r>
            <a:r>
              <a:rPr lang="de-DE" sz="105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 </a:t>
            </a:r>
            <a:r>
              <a:rPr lang="de-DE" sz="1050" b="0" cap="none" spc="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Saturday</a:t>
            </a:r>
            <a:r>
              <a:rPr lang="de-DE" sz="105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 - PSUGH</a:t>
            </a:r>
            <a:endParaRPr lang="de-DE" sz="105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3" r:id="rId3"/>
    <p:sldLayoutId id="2147483801" r:id="rId4"/>
    <p:sldLayoutId id="2147483808" r:id="rId5"/>
    <p:sldLayoutId id="2147483799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4" y="6093298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Pester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Marco Kleinert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The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1E73BE"/>
                </a:solidFill>
                <a:effectLst/>
                <a:latin typeface="Montserrat"/>
              </a:rPr>
              <a:t> The fundamentals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B0604020202020204" charset="0"/>
              </a:rPr>
              <a:t/>
            </a:r>
            <a:br>
              <a:rPr kumimoji="0" lang="de-DE" altLang="de-DE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B060402020202020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made a change to my code, does it still work? How can I ensure that the changes I made didn’t break anything</a:t>
            </a:r>
            <a:r>
              <a:rPr lang="en-US" dirty="0" smtClean="0"/>
              <a:t>?</a:t>
            </a:r>
            <a:endParaRPr lang="de-DE" dirty="0"/>
          </a:p>
          <a:p>
            <a:endParaRPr lang="de-DE" dirty="0" smtClean="0"/>
          </a:p>
          <a:p>
            <a:r>
              <a:rPr lang="en-US" dirty="0">
                <a:effectLst/>
              </a:rPr>
              <a:t>Luckily there is </a:t>
            </a:r>
            <a:r>
              <a:rPr lang="en-US" b="1" dirty="0">
                <a:effectLst/>
              </a:rPr>
              <a:t>Pester for PowerShell</a:t>
            </a:r>
            <a:r>
              <a:rPr lang="en-US" dirty="0">
                <a:effectLst/>
              </a:rPr>
              <a:t>. A </a:t>
            </a:r>
            <a:r>
              <a:rPr lang="en-US" b="1" dirty="0">
                <a:effectLst/>
              </a:rPr>
              <a:t>unit testing framework</a:t>
            </a:r>
            <a:r>
              <a:rPr lang="en-US" dirty="0">
                <a:effectLst/>
              </a:rPr>
              <a:t> for windows PowerShell.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 smtClean="0"/>
              <a:t>world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an open source unit test framework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&gt; </a:t>
            </a:r>
            <a:r>
              <a:rPr lang="en-US" dirty="0" smtClean="0">
                <a:effectLst/>
                <a:hlinkClick r:id="rId2"/>
              </a:rPr>
              <a:t>https://github.com/pester/pester</a:t>
            </a:r>
            <a:endParaRPr lang="en-US" dirty="0" smtClean="0">
              <a:effectLst/>
            </a:endParaRPr>
          </a:p>
          <a:p>
            <a:r>
              <a:rPr lang="en-US" dirty="0" smtClean="0"/>
              <a:t>It’s about code quality</a:t>
            </a:r>
          </a:p>
          <a:p>
            <a:r>
              <a:rPr lang="en-US" dirty="0" smtClean="0"/>
              <a:t>And for DevOps</a:t>
            </a:r>
            <a:r>
              <a:rPr lang="en-US" dirty="0"/>
              <a:t>: continuous integration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15212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pester, </a:t>
            </a:r>
            <a:r>
              <a:rPr lang="en-US" dirty="0"/>
              <a:t>and why should we use it?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2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The </a:t>
            </a:r>
            <a:r>
              <a:rPr lang="de-DE" dirty="0" err="1" smtClean="0">
                <a:effectLst/>
              </a:rPr>
              <a:t>magic</a:t>
            </a:r>
            <a:r>
              <a:rPr lang="de-DE" dirty="0" smtClean="0">
                <a:effectLst/>
              </a:rPr>
              <a:t>: </a:t>
            </a:r>
            <a:r>
              <a:rPr lang="de-DE" dirty="0" err="1" smtClean="0">
                <a:effectLst/>
              </a:rPr>
              <a:t>Describe</a:t>
            </a:r>
            <a:r>
              <a:rPr lang="de-DE" dirty="0" smtClean="0">
                <a:effectLst/>
              </a:rPr>
              <a:t> -&gt; </a:t>
            </a:r>
            <a:r>
              <a:rPr lang="de-DE" dirty="0" err="1" smtClean="0">
                <a:effectLst/>
              </a:rPr>
              <a:t>It</a:t>
            </a:r>
            <a:r>
              <a:rPr lang="de-DE" dirty="0" smtClean="0">
                <a:effectLst/>
              </a:rPr>
              <a:t> -&gt; </a:t>
            </a:r>
            <a:r>
              <a:rPr lang="de-DE" dirty="0" err="1" smtClean="0">
                <a:effectLst/>
              </a:rPr>
              <a:t>Should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9512" y="2644478"/>
            <a:ext cx="87041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Describe</a:t>
            </a:r>
            <a:r>
              <a:rPr lang="de-DE" sz="21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:</a:t>
            </a:r>
            <a:endParaRPr lang="de-DE" sz="21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Grouping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several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tests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into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a same block,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and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giving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it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a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name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.</a:t>
            </a:r>
          </a:p>
          <a:p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r>
              <a:rPr lang="de-DE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IT:</a:t>
            </a:r>
          </a:p>
          <a:p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What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will happen will happen..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here</a:t>
            </a:r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r>
              <a:rPr lang="de-DE" sz="21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Should</a:t>
            </a:r>
            <a:r>
              <a:rPr lang="de-DE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:</a:t>
            </a:r>
          </a:p>
          <a:p>
            <a:endParaRPr lang="de-DE" sz="2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whole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mechanism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of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Pester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resides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in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piping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actions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to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“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Should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” </a:t>
            </a:r>
            <a:r>
              <a:rPr lang="de-DE" sz="21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keyword</a:t>
            </a:r>
            <a:r>
              <a:rPr lang="de-DE" sz="2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. The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expression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is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then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  <a:r>
              <a:rPr lang="de-DE" sz="2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evaluated</a:t>
            </a:r>
            <a:r>
              <a:rPr lang="de-DE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422446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Pester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</p:txBody>
      </p:sp>
      <p:pic>
        <p:nvPicPr>
          <p:cNvPr id="4100" name="Picture 4" descr="Powershell pester mind map - commands tre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56792"/>
            <a:ext cx="57531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assertion determines if your test passes or fails by taking actual and expected values and comparing them in some </a:t>
            </a:r>
            <a:r>
              <a:rPr lang="en-US" dirty="0" smtClean="0"/>
              <a:t>way.</a:t>
            </a:r>
          </a:p>
          <a:p>
            <a:r>
              <a:rPr lang="en-US" sz="1600" dirty="0"/>
              <a:t>Should Be</a:t>
            </a:r>
          </a:p>
          <a:p>
            <a:r>
              <a:rPr lang="en-US" sz="1600" dirty="0"/>
              <a:t>Should </a:t>
            </a:r>
            <a:r>
              <a:rPr lang="en-US" sz="1600" dirty="0" err="1"/>
              <a:t>BeExactly</a:t>
            </a:r>
            <a:endParaRPr lang="en-US" sz="1600" dirty="0"/>
          </a:p>
          <a:p>
            <a:r>
              <a:rPr lang="en-US" sz="1600" dirty="0"/>
              <a:t>Should </a:t>
            </a:r>
            <a:r>
              <a:rPr lang="en-US" sz="1600" dirty="0" err="1"/>
              <a:t>BeNullOrEmpty</a:t>
            </a:r>
            <a:endParaRPr lang="en-US" sz="1600" dirty="0"/>
          </a:p>
          <a:p>
            <a:r>
              <a:rPr lang="en-US" sz="1600" dirty="0"/>
              <a:t>Should Match</a:t>
            </a:r>
          </a:p>
          <a:p>
            <a:r>
              <a:rPr lang="en-US" sz="1600" dirty="0"/>
              <a:t>Should </a:t>
            </a:r>
            <a:r>
              <a:rPr lang="en-US" sz="1600" dirty="0" err="1"/>
              <a:t>MatchExactly</a:t>
            </a:r>
            <a:endParaRPr lang="en-US" sz="1600" dirty="0"/>
          </a:p>
          <a:p>
            <a:r>
              <a:rPr lang="en-US" sz="1600" dirty="0"/>
              <a:t>Should Exist</a:t>
            </a:r>
          </a:p>
          <a:p>
            <a:r>
              <a:rPr lang="en-US" sz="1600" dirty="0"/>
              <a:t>Should Contain</a:t>
            </a:r>
          </a:p>
          <a:p>
            <a:r>
              <a:rPr lang="en-US" sz="1600" dirty="0"/>
              <a:t>Should </a:t>
            </a:r>
            <a:r>
              <a:rPr lang="en-US" sz="1600" dirty="0" err="1"/>
              <a:t>ContainExactly</a:t>
            </a:r>
            <a:endParaRPr lang="en-US" sz="1600" dirty="0"/>
          </a:p>
          <a:p>
            <a:r>
              <a:rPr lang="en-US" sz="1600" dirty="0"/>
              <a:t>Should Throw </a:t>
            </a:r>
            <a:endParaRPr lang="en-US" sz="1600" dirty="0" smtClean="0"/>
          </a:p>
          <a:p>
            <a:r>
              <a:rPr lang="en-US" sz="1600" dirty="0"/>
              <a:t>… &gt; https://github.com/pester/Pester/tree/master/Functions/Assertions</a:t>
            </a: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/>
              <a:t>: </a:t>
            </a:r>
            <a:r>
              <a:rPr lang="de-DE" dirty="0" err="1"/>
              <a:t>Assertions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05937985-F85D-44C0-B570-26C44CF19500}" vid="{88F5C8E3-6330-4B6C-8F8B-3A335C82DEF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05937985-F85D-44C0-B570-26C44CF19500}" vid="{75FB5112-2EE6-4D85-9BB3-C4A6E53BB884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166</Words>
  <Application>Microsoft Office PowerPoint</Application>
  <PresentationFormat>Bildschirmpräsentation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Roboto</vt:lpstr>
      <vt:lpstr>Ubuntu Mono</vt:lpstr>
      <vt:lpstr>Arial</vt:lpstr>
      <vt:lpstr>Roboto Condensed</vt:lpstr>
      <vt:lpstr>Montserrat</vt:lpstr>
      <vt:lpstr>Tahoma</vt:lpstr>
      <vt:lpstr>www.IT-Visions.de</vt:lpstr>
      <vt:lpstr>Custom Design</vt:lpstr>
      <vt:lpstr>Pester</vt:lpstr>
      <vt:lpstr>Devops world</vt:lpstr>
      <vt:lpstr>What is pester, and why should we use it?</vt:lpstr>
      <vt:lpstr>The magic: Describe -&gt; It -&gt; Should</vt:lpstr>
      <vt:lpstr>Pester language structure:</vt:lpstr>
      <vt:lpstr>Pass or fail: Assertions</vt:lpstr>
    </vt:vector>
  </TitlesOfParts>
  <Manager>Chrissy LeMaire</Manager>
  <Company>netnerds.net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</dc:title>
  <dc:subject>PowerShell Konferenz</dc:subject>
  <dc:creator>Marco Kleinert</dc:creator>
  <cp:keywords>PowerShell; SQL Server</cp:keywords>
  <dc:description>Chrissy LeMaire</dc:description>
  <cp:lastModifiedBy>Marco Kleinert</cp:lastModifiedBy>
  <cp:revision>12</cp:revision>
  <dcterms:created xsi:type="dcterms:W3CDTF">2018-08-16T07:47:49Z</dcterms:created>
  <dcterms:modified xsi:type="dcterms:W3CDTF">2018-08-18T11:23:48Z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fs.IsStoryboard">
    <vt:bool>true</vt:bool>
  </property>
  <property fmtid="{D5CDD505-2E9C-101B-9397-08002B2CF9AE}" pid="9" name="Tfs.LastKnownPath">
    <vt:lpwstr>https://d.docs.live.net/cf405a21a8ae48ee/Scripts/Pester/Pester.pptx</vt:lpwstr>
  </property>
</Properties>
</file>