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Grafik 2" descr=""/>
          <p:cNvPicPr/>
          <p:nvPr/>
        </p:nvPicPr>
        <p:blipFill>
          <a:blip r:embed="rId2"/>
          <a:stretch/>
        </p:blipFill>
        <p:spPr>
          <a:xfrm>
            <a:off x="-3960" y="0"/>
            <a:ext cx="9140040" cy="6854040"/>
          </a:xfrm>
          <a:prstGeom prst="rect">
            <a:avLst/>
          </a:prstGeom>
          <a:ln>
            <a:noFill/>
          </a:ln>
        </p:spPr>
      </p:pic>
      <p:sp>
        <p:nvSpPr>
          <p:cNvPr id="1" name="CustomShape 1"/>
          <p:cNvSpPr/>
          <p:nvPr/>
        </p:nvSpPr>
        <p:spPr>
          <a:xfrm>
            <a:off x="0" y="6000840"/>
            <a:ext cx="9140040" cy="8532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2"/>
          <p:cNvSpPr/>
          <p:nvPr/>
        </p:nvSpPr>
        <p:spPr>
          <a:xfrm>
            <a:off x="2362320" y="380880"/>
            <a:ext cx="5634720" cy="4532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3"/>
          <p:cNvSpPr/>
          <p:nvPr/>
        </p:nvSpPr>
        <p:spPr>
          <a:xfrm>
            <a:off x="533520" y="76320"/>
            <a:ext cx="1901160" cy="4532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CustomShape 4"/>
          <p:cNvSpPr/>
          <p:nvPr/>
        </p:nvSpPr>
        <p:spPr>
          <a:xfrm>
            <a:off x="323640" y="40320"/>
            <a:ext cx="2300400" cy="246960"/>
          </a:xfrm>
          <a:prstGeom prst="rect">
            <a:avLst/>
          </a:prstGeom>
          <a:ln>
            <a:rou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de-DE" sz="1050" spc="-1" strike="noStrike">
                <a:solidFill>
                  <a:srgbClr val="000000"/>
                </a:solidFill>
                <a:latin typeface="Ubuntu Mono"/>
                <a:ea typeface="DejaVu Sans"/>
              </a:rPr>
              <a:t>PowerShell Saturday - PSUGH</a:t>
            </a:r>
            <a:endParaRPr b="0" lang="de-DE" sz="1050" spc="-1" strike="noStrike">
              <a:latin typeface="Arial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de-DE" sz="4400" spc="-1" strike="noStrike">
                <a:latin typeface="Arial"/>
              </a:rPr>
              <a:t>Format des Titeltextes durch Klicken bearbeiten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6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Format des Gliederungstextes durch Klicken bearbeiten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Zweite Gliederungsebene</a:t>
            </a:r>
            <a:endParaRPr b="0" lang="de-D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latin typeface="Arial"/>
              </a:rPr>
              <a:t>Dritte Gliederungsebene</a:t>
            </a:r>
            <a:endParaRPr b="0" lang="de-D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latin typeface="Arial"/>
              </a:rPr>
              <a:t>Vierte Gliederungsebene</a:t>
            </a:r>
            <a:endParaRPr b="0" lang="de-D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Fünfte Gliederungsebene</a:t>
            </a:r>
            <a:endParaRPr b="0" lang="de-D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Sechste Gliederungsebene</a:t>
            </a:r>
            <a:endParaRPr b="0" lang="de-D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Siebte Gliederungsebene</a:t>
            </a:r>
            <a:endParaRPr b="0" lang="de-D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file:///C:/Users/Christian/Desktop/PowerShell/PS2EXE/ps2exe.ps1" TargetMode="External"/><Relationship Id="rId2" Type="http://schemas.openxmlformats.org/officeDocument/2006/relationships/hyperlink" Target="file:///C:/Users/Christian/Desktop/PowerShell/Out-PS2EXE.ps1" TargetMode="External"/><Relationship Id="rId3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hyperlink" Target="file:///C:/Users/Christian/Desktop/PowerShell/Set-ShortCut.ps1" TargetMode="External"/><Relationship Id="rId2" Type="http://schemas.openxmlformats.org/officeDocument/2006/relationships/hyperlink" Target="file:///C:/Users/Christian/Desktop/PowerShell/DragnDrop.ps1" TargetMode="External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hyperlink" Target="file:///C:/Users/Christian/Desktop/PowerShell/Out-BatchFile.ps1" TargetMode="External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hyperlink" Target="file:///C:/Users/Christian/Desktop/PowerShell/PS2VBS/Make-VBScriptPoShDLL.ps1" TargetMode="External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720000" y="2520000"/>
            <a:ext cx="7768440" cy="2804760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432000" indent="-3204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ffffff"/>
                </a:solidFill>
                <a:latin typeface="Ubuntu Mono"/>
                <a:ea typeface="DejaVu Sans"/>
              </a:rPr>
              <a:t>Christian Imhorst</a:t>
            </a:r>
            <a:endParaRPr b="0" lang="de-DE" sz="2400" spc="-1" strike="noStrike">
              <a:latin typeface="Arial"/>
            </a:endParaRPr>
          </a:p>
          <a:p>
            <a:pPr marL="432000" indent="-3204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ffffff"/>
                </a:solidFill>
                <a:latin typeface="Ubuntu Mono"/>
                <a:ea typeface="DejaVu Sans"/>
              </a:rPr>
              <a:t>Lokale IT B/S/H/ (Bosch Hausgeräte)</a:t>
            </a:r>
            <a:endParaRPr b="0" lang="de-DE" sz="2400" spc="-1" strike="noStrike">
              <a:latin typeface="Arial"/>
            </a:endParaRPr>
          </a:p>
          <a:p>
            <a:pPr marL="432000" indent="-3204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ffffff"/>
                </a:solidFill>
                <a:latin typeface="Ubuntu Mono"/>
                <a:ea typeface="DejaVu Sans"/>
              </a:rPr>
              <a:t>Twitter: @datenteiler</a:t>
            </a:r>
            <a:endParaRPr b="0" lang="de-DE" sz="2400" spc="-1" strike="noStrike">
              <a:latin typeface="Arial"/>
            </a:endParaRPr>
          </a:p>
          <a:p>
            <a:pPr marL="432000" indent="-3204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ffffff"/>
                </a:solidFill>
                <a:latin typeface="Ubuntu Mono"/>
                <a:ea typeface="DejaVu Sans"/>
              </a:rPr>
              <a:t>Skripte: github.com/datenteiler/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de-DE" sz="2400" spc="-1" strike="noStrike">
              <a:latin typeface="Arial"/>
            </a:endParaRPr>
          </a:p>
        </p:txBody>
      </p:sp>
      <p:sp>
        <p:nvSpPr>
          <p:cNvPr id="44" name="CustomShape 2"/>
          <p:cNvSpPr/>
          <p:nvPr/>
        </p:nvSpPr>
        <p:spPr>
          <a:xfrm>
            <a:off x="697320" y="1086480"/>
            <a:ext cx="7768440" cy="925920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de-DE" sz="3600" spc="-1" strike="noStrike">
                <a:solidFill>
                  <a:srgbClr val="ffff00"/>
                </a:solidFill>
                <a:latin typeface="Ubuntu Mono"/>
                <a:ea typeface="DejaVu Sans"/>
              </a:rPr>
              <a:t>Es muss nicht immer EXE sein...</a:t>
            </a:r>
            <a:endParaRPr b="0" lang="de-DE" sz="36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CustomShape 1"/>
          <p:cNvSpPr/>
          <p:nvPr/>
        </p:nvSpPr>
        <p:spPr>
          <a:xfrm>
            <a:off x="769320" y="2448000"/>
            <a:ext cx="7724520" cy="1717920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de-DE" sz="3600" spc="-1" strike="noStrike">
                <a:solidFill>
                  <a:srgbClr val="ffff00"/>
                </a:solidFill>
                <a:latin typeface="Ubuntu Mono"/>
                <a:ea typeface="DejaVu Sans"/>
              </a:rPr>
              <a:t>Vielen Dank für eure Aufmerksamkeit!</a:t>
            </a:r>
            <a:endParaRPr b="0" lang="de-DE" sz="36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684360" y="2781360"/>
            <a:ext cx="7768440" cy="2543040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432000" indent="-3204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ffffff"/>
                </a:solidFill>
                <a:latin typeface="Ubuntu Mono"/>
                <a:ea typeface="DejaVu Sans"/>
              </a:rPr>
              <a:t>Problem: Kein Doppelklick mit PowerShell</a:t>
            </a:r>
            <a:endParaRPr b="0" lang="de-DE" sz="2400" spc="-1" strike="noStrike">
              <a:latin typeface="Arial"/>
            </a:endParaRPr>
          </a:p>
          <a:p>
            <a:pPr marL="432000" indent="-3204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ffffff"/>
                </a:solidFill>
                <a:latin typeface="Ubuntu Mono"/>
                <a:ea typeface="DejaVu Sans"/>
              </a:rPr>
              <a:t>Lösung: </a:t>
            </a:r>
            <a:r>
              <a:rPr b="0" lang="de-DE" sz="2400" spc="-1" strike="noStrike" u="sng">
                <a:solidFill>
                  <a:srgbClr val="0000ff"/>
                </a:solidFill>
                <a:uFillTx/>
                <a:latin typeface="Ubuntu Mono"/>
                <a:ea typeface="DejaVu Sans"/>
                <a:hlinkClick r:id="rId1"/>
              </a:rPr>
              <a:t>PS2EXE</a:t>
            </a:r>
            <a:r>
              <a:rPr b="0" lang="de-DE" sz="2400" spc="-1" strike="noStrike">
                <a:solidFill>
                  <a:srgbClr val="ffffff"/>
                </a:solidFill>
                <a:latin typeface="Ubuntu Mono"/>
                <a:ea typeface="DejaVu Sans"/>
              </a:rPr>
              <a:t> macht aus dem </a:t>
            </a:r>
            <a:r>
              <a:rPr b="0" lang="de-DE" sz="2400" spc="-1" strike="noStrike" u="sng">
                <a:solidFill>
                  <a:srgbClr val="0000ff"/>
                </a:solidFill>
                <a:uFillTx/>
                <a:latin typeface="Ubuntu Mono"/>
                <a:ea typeface="DejaVu Sans"/>
                <a:hlinkClick r:id="rId2"/>
              </a:rPr>
              <a:t>Skript eine EXE</a:t>
            </a:r>
            <a:endParaRPr b="0" lang="de-DE" sz="2400" spc="-1" strike="noStrike">
              <a:latin typeface="Arial"/>
            </a:endParaRPr>
          </a:p>
          <a:p>
            <a:pPr marL="432000" indent="-3204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ffffff"/>
                </a:solidFill>
                <a:latin typeface="Ubuntu Mono"/>
                <a:ea typeface="DejaVu Sans"/>
              </a:rPr>
              <a:t>Nächstes Problem: Was macht/ist der Applocker?</a:t>
            </a:r>
            <a:endParaRPr b="0" lang="de-DE" sz="2400" spc="-1" strike="noStrike">
              <a:latin typeface="Arial"/>
            </a:endParaRPr>
          </a:p>
        </p:txBody>
      </p:sp>
      <p:sp>
        <p:nvSpPr>
          <p:cNvPr id="46" name="CustomShape 2"/>
          <p:cNvSpPr/>
          <p:nvPr/>
        </p:nvSpPr>
        <p:spPr>
          <a:xfrm>
            <a:off x="711000" y="1099800"/>
            <a:ext cx="7768440" cy="925920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de-DE" sz="3600" spc="-1" strike="noStrike">
                <a:solidFill>
                  <a:srgbClr val="ffff00"/>
                </a:solidFill>
                <a:latin typeface="Ubuntu Mono"/>
                <a:ea typeface="DejaVu Sans"/>
              </a:rPr>
              <a:t>...auch andere Formate sind fein</a:t>
            </a:r>
            <a:endParaRPr b="0" lang="de-DE" sz="36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" descr=""/>
          <p:cNvPicPr/>
          <p:nvPr/>
        </p:nvPicPr>
        <p:blipFill>
          <a:blip r:embed="rId1"/>
          <a:stretch/>
        </p:blipFill>
        <p:spPr>
          <a:xfrm>
            <a:off x="1729800" y="1368000"/>
            <a:ext cx="5711040" cy="4282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" descr=""/>
          <p:cNvPicPr/>
          <p:nvPr/>
        </p:nvPicPr>
        <p:blipFill>
          <a:blip r:embed="rId1"/>
          <a:stretch/>
        </p:blipFill>
        <p:spPr>
          <a:xfrm>
            <a:off x="2148840" y="1728720"/>
            <a:ext cx="4872960" cy="3405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ustomShape 1"/>
          <p:cNvSpPr/>
          <p:nvPr/>
        </p:nvSpPr>
        <p:spPr>
          <a:xfrm>
            <a:off x="720720" y="2702160"/>
            <a:ext cx="4532760" cy="3524760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432000" indent="-3204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 u="sng">
                <a:solidFill>
                  <a:srgbClr val="0000ff"/>
                </a:solidFill>
                <a:uFillTx/>
                <a:latin typeface="Ubuntu Mono"/>
                <a:ea typeface="DejaVu Sans"/>
                <a:hlinkClick r:id="rId1"/>
              </a:rPr>
              <a:t>Link mit PowerShell-Code</a:t>
            </a:r>
            <a:r>
              <a:rPr b="0" lang="de-DE" sz="2400" spc="-1" strike="noStrike">
                <a:solidFill>
                  <a:srgbClr val="ffffff"/>
                </a:solidFill>
                <a:latin typeface="Ubuntu Mono"/>
                <a:ea typeface="DejaVu Sans"/>
              </a:rPr>
              <a:t> </a:t>
            </a:r>
            <a:r>
              <a:rPr b="0" lang="de-DE" sz="2400" spc="-1" strike="noStrike">
                <a:solidFill>
                  <a:srgbClr val="ffffff"/>
                </a:solidFill>
                <a:latin typeface="Ubuntu Mono"/>
                <a:ea typeface="DejaVu Sans"/>
              </a:rPr>
              <a:t>erstellen</a:t>
            </a:r>
            <a:endParaRPr b="0" lang="de-DE" sz="2400" spc="-1" strike="noStrike">
              <a:latin typeface="Arial"/>
            </a:endParaRPr>
          </a:p>
          <a:p>
            <a:pPr marL="432000" indent="-3204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ffffff"/>
                </a:solidFill>
                <a:latin typeface="Ubuntu Mono"/>
                <a:ea typeface="DejaVu Sans"/>
              </a:rPr>
              <a:t>Nachteil: Skript mit max. 255 Zeichen</a:t>
            </a:r>
            <a:endParaRPr b="0" lang="de-DE" sz="2400" spc="-1" strike="noStrike">
              <a:latin typeface="Arial"/>
            </a:endParaRPr>
          </a:p>
          <a:p>
            <a:pPr marL="432000" indent="-3204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ffffff"/>
                </a:solidFill>
                <a:latin typeface="Ubuntu Mono"/>
                <a:ea typeface="DejaVu Sans"/>
              </a:rPr>
              <a:t>Funfact Links: </a:t>
            </a:r>
            <a:r>
              <a:rPr b="0" lang="de-DE" sz="2400" spc="-1" strike="noStrike" u="sng">
                <a:solidFill>
                  <a:srgbClr val="0000ff"/>
                </a:solidFill>
                <a:uFillTx/>
                <a:latin typeface="Ubuntu Mono"/>
                <a:ea typeface="DejaVu Sans"/>
                <a:hlinkClick r:id="rId2"/>
              </a:rPr>
              <a:t>Dragndrop</a:t>
            </a:r>
            <a:endParaRPr b="0" lang="de-DE" sz="2400" spc="-1" strike="noStrike">
              <a:latin typeface="Arial"/>
            </a:endParaRPr>
          </a:p>
        </p:txBody>
      </p:sp>
      <p:sp>
        <p:nvSpPr>
          <p:cNvPr id="50" name="CustomShape 2"/>
          <p:cNvSpPr/>
          <p:nvPr/>
        </p:nvSpPr>
        <p:spPr>
          <a:xfrm>
            <a:off x="697320" y="1224000"/>
            <a:ext cx="4555440" cy="925920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de-DE" sz="3600" spc="-1" strike="noStrike">
                <a:solidFill>
                  <a:srgbClr val="ffff00"/>
                </a:solidFill>
                <a:latin typeface="Ubuntu Mono"/>
                <a:ea typeface="DejaVu Sans"/>
              </a:rPr>
              <a:t>Alternativen:</a:t>
            </a:r>
            <a:endParaRPr b="0" lang="de-DE" sz="3600" spc="-1" strike="noStrike">
              <a:latin typeface="Arial"/>
            </a:endParaRPr>
          </a:p>
        </p:txBody>
      </p:sp>
      <p:pic>
        <p:nvPicPr>
          <p:cNvPr id="51" name="" descr=""/>
          <p:cNvPicPr/>
          <p:nvPr/>
        </p:nvPicPr>
        <p:blipFill>
          <a:blip r:embed="rId3"/>
          <a:stretch/>
        </p:blipFill>
        <p:spPr>
          <a:xfrm>
            <a:off x="5381280" y="1254960"/>
            <a:ext cx="3615480" cy="5005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" descr=""/>
          <p:cNvPicPr/>
          <p:nvPr/>
        </p:nvPicPr>
        <p:blipFill>
          <a:blip r:embed="rId1"/>
          <a:stretch/>
        </p:blipFill>
        <p:spPr>
          <a:xfrm>
            <a:off x="1441080" y="576000"/>
            <a:ext cx="6187680" cy="4949280"/>
          </a:xfrm>
          <a:prstGeom prst="rect">
            <a:avLst/>
          </a:prstGeom>
          <a:ln>
            <a:noFill/>
          </a:ln>
        </p:spPr>
      </p:pic>
      <p:sp>
        <p:nvSpPr>
          <p:cNvPr id="53" name="CustomShape 1"/>
          <p:cNvSpPr/>
          <p:nvPr/>
        </p:nvSpPr>
        <p:spPr>
          <a:xfrm>
            <a:off x="652320" y="5760000"/>
            <a:ext cx="7768440" cy="860760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de-DE" sz="2400" spc="-1" strike="noStrike">
                <a:solidFill>
                  <a:srgbClr val="ffffff"/>
                </a:solidFill>
                <a:latin typeface="Ubuntu Mono"/>
                <a:ea typeface="DejaVu Sans"/>
              </a:rPr>
              <a:t> 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2400" spc="-1" strike="noStrike">
                <a:solidFill>
                  <a:srgbClr val="ffffff"/>
                </a:solidFill>
                <a:latin typeface="Ubuntu Mono"/>
                <a:ea typeface="DejaVu Sans"/>
              </a:rPr>
              <a:t>  </a:t>
            </a:r>
            <a:r>
              <a:rPr b="0" lang="de-DE" sz="2400" spc="-1" strike="noStrike" u="sng">
                <a:solidFill>
                  <a:srgbClr val="0000ff"/>
                </a:solidFill>
                <a:uFillTx/>
                <a:latin typeface="Ubuntu Mono"/>
                <a:ea typeface="DejaVu Sans"/>
                <a:hlinkClick r:id="rId2"/>
              </a:rPr>
              <a:t>Schnell zum Skript</a:t>
            </a:r>
            <a:r>
              <a:rPr b="0" lang="de-DE" sz="2400" spc="-1" strike="noStrike">
                <a:solidFill>
                  <a:srgbClr val="ffffff"/>
                </a:solidFill>
                <a:latin typeface="Ubuntu Mono"/>
                <a:ea typeface="DejaVu Sans"/>
              </a:rPr>
              <a:t> </a:t>
            </a:r>
            <a:r>
              <a:rPr b="0" lang="de-DE" sz="2400" spc="-1" strike="noStrike">
                <a:solidFill>
                  <a:srgbClr val="ffffff"/>
                </a:solidFill>
                <a:latin typeface="Ubuntu Mono"/>
                <a:ea typeface="DejaVu Sans"/>
              </a:rPr>
              <a:t>..--&gt; 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2400" spc="-1" strike="noStrike">
              <a:latin typeface="Arial"/>
            </a:endParaRPr>
          </a:p>
        </p:txBody>
      </p:sp>
      <p:pic>
        <p:nvPicPr>
          <p:cNvPr id="54" name="" descr=""/>
          <p:cNvPicPr/>
          <p:nvPr/>
        </p:nvPicPr>
        <p:blipFill>
          <a:blip r:embed="rId3"/>
          <a:stretch/>
        </p:blipFill>
        <p:spPr>
          <a:xfrm>
            <a:off x="5688000" y="5764680"/>
            <a:ext cx="1141920" cy="856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ustomShape 1"/>
          <p:cNvSpPr/>
          <p:nvPr/>
        </p:nvSpPr>
        <p:spPr>
          <a:xfrm>
            <a:off x="720000" y="2556000"/>
            <a:ext cx="7768440" cy="3165840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  <a:spcBef>
                <a:spcPts val="1417"/>
              </a:spcBef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de-DE" sz="1800" spc="-1" strike="noStrike">
              <a:latin typeface="Arial"/>
            </a:endParaRPr>
          </a:p>
          <a:p>
            <a:pPr marL="432000" indent="-3204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ffffff"/>
                </a:solidFill>
                <a:latin typeface="Ubuntu Mono"/>
                <a:ea typeface="DejaVu Sans"/>
              </a:rPr>
              <a:t>Ich kann einem anderen User ein PowerShell-Skript einfach an die Hand geben, </a:t>
            </a:r>
            <a:endParaRPr b="0" lang="de-DE" sz="2400" spc="-1" strike="noStrike">
              <a:latin typeface="Arial"/>
            </a:endParaRPr>
          </a:p>
          <a:p>
            <a:pPr marL="432000" indent="-3204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ffffff"/>
                </a:solidFill>
                <a:latin typeface="Ubuntu Mono"/>
                <a:ea typeface="DejaVu Sans"/>
              </a:rPr>
              <a:t>auch wenn keine Skripte erlaubt sind, </a:t>
            </a:r>
            <a:endParaRPr b="0" lang="de-DE" sz="2400" spc="-1" strike="noStrike">
              <a:latin typeface="Arial"/>
            </a:endParaRPr>
          </a:p>
          <a:p>
            <a:pPr marL="432000" indent="-3204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ffffff"/>
                </a:solidFill>
                <a:latin typeface="Ubuntu Mono"/>
                <a:ea typeface="DejaVu Sans"/>
              </a:rPr>
              <a:t>oder manche Skripte Admin-Rechte brauchen,</a:t>
            </a:r>
            <a:endParaRPr b="0" lang="de-DE" sz="2400" spc="-1" strike="noStrike">
              <a:latin typeface="Arial"/>
            </a:endParaRPr>
          </a:p>
          <a:p>
            <a:pPr marL="432000" indent="-3204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ffffff"/>
                </a:solidFill>
                <a:latin typeface="Ubuntu Mono"/>
                <a:ea typeface="DejaVu Sans"/>
              </a:rPr>
              <a:t>ohne Rücksicht auf angepasste PowerShell-Umgebungen.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de-DE" sz="2400" spc="-1" strike="noStrike">
              <a:latin typeface="Arial"/>
            </a:endParaRPr>
          </a:p>
        </p:txBody>
      </p:sp>
      <p:sp>
        <p:nvSpPr>
          <p:cNvPr id="56" name="CustomShape 2"/>
          <p:cNvSpPr/>
          <p:nvPr/>
        </p:nvSpPr>
        <p:spPr>
          <a:xfrm>
            <a:off x="697320" y="1224000"/>
            <a:ext cx="7724520" cy="925920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de-DE" sz="3600" spc="-1" strike="noStrike">
                <a:solidFill>
                  <a:srgbClr val="ffff00"/>
                </a:solidFill>
                <a:latin typeface="Ubuntu Mono"/>
                <a:ea typeface="DejaVu Sans"/>
              </a:rPr>
              <a:t>Vorteile von Batch &amp; PowerShell</a:t>
            </a:r>
            <a:endParaRPr b="0" lang="de-DE" sz="36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" descr=""/>
          <p:cNvPicPr/>
          <p:nvPr/>
        </p:nvPicPr>
        <p:blipFill>
          <a:blip r:embed="rId1"/>
          <a:stretch/>
        </p:blipFill>
        <p:spPr>
          <a:xfrm>
            <a:off x="1634400" y="1266840"/>
            <a:ext cx="5901840" cy="4330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CustomShape 1"/>
          <p:cNvSpPr/>
          <p:nvPr/>
        </p:nvSpPr>
        <p:spPr>
          <a:xfrm>
            <a:off x="697320" y="1224000"/>
            <a:ext cx="7724520" cy="925920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de-DE" sz="3600" spc="-1" strike="noStrike">
                <a:solidFill>
                  <a:srgbClr val="ffff00"/>
                </a:solidFill>
                <a:latin typeface="Ubuntu Mono"/>
                <a:ea typeface="DejaVu Sans"/>
              </a:rPr>
              <a:t>VBScript und PowerShell</a:t>
            </a:r>
            <a:endParaRPr b="0" lang="de-DE" sz="3600" spc="-1" strike="noStrike">
              <a:latin typeface="Arial"/>
            </a:endParaRPr>
          </a:p>
        </p:txBody>
      </p:sp>
      <p:sp>
        <p:nvSpPr>
          <p:cNvPr id="59" name="CustomShape 2"/>
          <p:cNvSpPr/>
          <p:nvPr/>
        </p:nvSpPr>
        <p:spPr>
          <a:xfrm>
            <a:off x="720000" y="2556000"/>
            <a:ext cx="7768440" cy="3165840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  <a:spcBef>
                <a:spcPts val="1417"/>
              </a:spcBef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de-DE" sz="1800" spc="-1" strike="noStrike">
              <a:latin typeface="Arial"/>
            </a:endParaRPr>
          </a:p>
          <a:p>
            <a:pPr marL="432000" indent="-3204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ffffff"/>
                </a:solidFill>
                <a:latin typeface="Ubuntu Mono"/>
                <a:ea typeface="DejaVu Sans"/>
              </a:rPr>
              <a:t>Wie bei BAT kann man auch bei VBS die PowerShell.exe ausführen. </a:t>
            </a:r>
            <a:endParaRPr b="0" lang="de-DE" sz="2400" spc="-1" strike="noStrike">
              <a:latin typeface="Arial"/>
            </a:endParaRPr>
          </a:p>
          <a:p>
            <a:pPr marL="432000" indent="-3204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ffffff"/>
                </a:solidFill>
                <a:latin typeface="Ubuntu Mono"/>
                <a:ea typeface="DejaVu Sans"/>
              </a:rPr>
              <a:t>Langweilig, denn VBScript kann - anders als BAT - COM-Objekte einbinden. </a:t>
            </a:r>
            <a:endParaRPr b="0" lang="de-DE" sz="2400" spc="-1" strike="noStrike">
              <a:latin typeface="Arial"/>
            </a:endParaRPr>
          </a:p>
          <a:p>
            <a:pPr marL="432000" indent="-3204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ffffff"/>
                </a:solidFill>
                <a:latin typeface="Ubuntu Mono"/>
                <a:ea typeface="DejaVu Sans"/>
              </a:rPr>
              <a:t>Z.B. ein COM-Objekt in C# (oder VB.Net) mit implantiertem PS Motor.</a:t>
            </a:r>
            <a:endParaRPr b="0" lang="de-DE" sz="2400" spc="-1" strike="noStrike">
              <a:latin typeface="Arial"/>
            </a:endParaRPr>
          </a:p>
          <a:p>
            <a:pPr marL="432000" indent="-3204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ffffff"/>
                </a:solidFill>
                <a:latin typeface="Ubuntu Mono"/>
                <a:ea typeface="DejaVu Sans"/>
              </a:rPr>
              <a:t>Öffnen wir die Motorhaube zum </a:t>
            </a:r>
            <a:r>
              <a:rPr b="0" lang="de-DE" sz="2400" spc="-1" strike="noStrike" u="sng">
                <a:solidFill>
                  <a:srgbClr val="0000ff"/>
                </a:solidFill>
                <a:uFillTx/>
                <a:latin typeface="Ubuntu Mono"/>
                <a:ea typeface="DejaVu Sans"/>
                <a:hlinkClick r:id="rId1"/>
              </a:rPr>
              <a:t>PS2VBS</a:t>
            </a:r>
            <a:r>
              <a:rPr b="0" lang="de-DE" sz="2400" spc="-1" strike="noStrike">
                <a:solidFill>
                  <a:srgbClr val="ffffff"/>
                </a:solidFill>
                <a:latin typeface="Ubuntu Mono"/>
                <a:ea typeface="DejaVu Sans"/>
              </a:rPr>
              <a:t> 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de-DE" sz="24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ITV</Template>
  <TotalTime>398</TotalTime>
  <Application>LibreOffice/5.4.0.3$Windows_X86_64 LibreOffice_project/7556cbc6811c9d992f4064ab9287069087d7f62c</Applicat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2007-07-20T07:41:41Z</dcterms:created>
  <dc:creator>Chrissy LeMaire</dc:creator>
  <dc:description/>
  <dc:language>de-DE</dc:language>
  <cp:lastModifiedBy/>
  <dcterms:modified xsi:type="dcterms:W3CDTF">2017-08-26T16:36:20Z</dcterms:modified>
  <cp:revision>360</cp:revision>
  <dc:subject>PowerShell </dc:subject>
  <dc:title>PS Saturday</dc:title>
</cp:coreProperties>
</file>