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7-2647-9095-4A850BB86843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87-2647-9095-4A850BB86843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587-2647-9095-4A850BB86843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587-2647-9095-4A850BB86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SUREAN SAI 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02311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JAYA COLLEGE OF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Surean@_______ 2k01</cp:lastModifiedBy>
  <cp:revision>16</cp:revision>
  <dcterms:created xsi:type="dcterms:W3CDTF">2024-03-29T15:07:00Z</dcterms:created>
  <dcterms:modified xsi:type="dcterms:W3CDTF">2024-09-27T04:40:59Z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