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7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94FB-5D14-421C-92C9-92C22148EE4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D1F6-E77A-4AEE-9091-2B3BEEEFA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2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94FB-5D14-421C-92C9-92C22148EE4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D1F6-E77A-4AEE-9091-2B3BEEEFA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64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94FB-5D14-421C-92C9-92C22148EE4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D1F6-E77A-4AEE-9091-2B3BEEEFA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6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94FB-5D14-421C-92C9-92C22148EE4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D1F6-E77A-4AEE-9091-2B3BEEEFA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3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94FB-5D14-421C-92C9-92C22148EE4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D1F6-E77A-4AEE-9091-2B3BEEEFA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65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94FB-5D14-421C-92C9-92C22148EE4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D1F6-E77A-4AEE-9091-2B3BEEEFA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7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94FB-5D14-421C-92C9-92C22148EE4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D1F6-E77A-4AEE-9091-2B3BEEEFA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1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94FB-5D14-421C-92C9-92C22148EE4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D1F6-E77A-4AEE-9091-2B3BEEEFA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7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94FB-5D14-421C-92C9-92C22148EE4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D1F6-E77A-4AEE-9091-2B3BEEEFA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19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94FB-5D14-421C-92C9-92C22148EE4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D1F6-E77A-4AEE-9091-2B3BEEEFA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0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A94FB-5D14-421C-92C9-92C22148EE4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8D1F6-E77A-4AEE-9091-2B3BEEEFA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0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A94FB-5D14-421C-92C9-92C22148EE45}" type="datetimeFigureOut">
              <a:rPr lang="en-US" smtClean="0"/>
              <a:t>3/23/2018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8D1F6-E77A-4AEE-9091-2B3BEEEFAB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2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AC58261-557F-4F8A-8194-466C495D780E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-486315"/>
            <a:ext cx="8801100" cy="7336657"/>
            <a:chOff x="2489929" y="232534"/>
            <a:chExt cx="7227599" cy="602497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B58E64-8843-4A67-ADBE-A462AEAE84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092" r="6721"/>
            <a:stretch/>
          </p:blipFill>
          <p:spPr>
            <a:xfrm>
              <a:off x="2500311" y="657294"/>
              <a:ext cx="7217217" cy="5599565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F198F5A-80D1-4215-BB78-91740847E6E7}"/>
                </a:ext>
              </a:extLst>
            </p:cNvPr>
            <p:cNvGrpSpPr/>
            <p:nvPr/>
          </p:nvGrpSpPr>
          <p:grpSpPr>
            <a:xfrm>
              <a:off x="2489929" y="232534"/>
              <a:ext cx="7214040" cy="6024975"/>
              <a:chOff x="2489929" y="232534"/>
              <a:chExt cx="7214040" cy="602497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4AC7662-9D0C-4FF2-90BD-B95A4211BC77}"/>
                  </a:ext>
                </a:extLst>
              </p:cNvPr>
              <p:cNvSpPr/>
              <p:nvPr/>
            </p:nvSpPr>
            <p:spPr>
              <a:xfrm rot="21332606">
                <a:off x="2489929" y="3628951"/>
                <a:ext cx="7214040" cy="329319"/>
              </a:xfrm>
              <a:prstGeom prst="rect">
                <a:avLst/>
              </a:prstGeom>
              <a:solidFill>
                <a:srgbClr val="7030A0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0F81CE-EEBA-4466-836E-CF824CFC8573}"/>
                  </a:ext>
                </a:extLst>
              </p:cNvPr>
              <p:cNvSpPr txBox="1"/>
              <p:nvPr/>
            </p:nvSpPr>
            <p:spPr>
              <a:xfrm rot="21332533">
                <a:off x="7915275" y="3431036"/>
                <a:ext cx="1190625" cy="327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</a:rPr>
                  <a:t>Division St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432B7C6-1983-47AC-AFC3-68DD8B550C3B}"/>
                  </a:ext>
                </a:extLst>
              </p:cNvPr>
              <p:cNvSpPr txBox="1"/>
              <p:nvPr/>
            </p:nvSpPr>
            <p:spPr>
              <a:xfrm rot="21332533">
                <a:off x="3086102" y="3794765"/>
                <a:ext cx="1190625" cy="327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</a:rPr>
                  <a:t>Division St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964C3A7-8043-4E69-A0D1-DFE142C4E4AF}"/>
                  </a:ext>
                </a:extLst>
              </p:cNvPr>
              <p:cNvSpPr/>
              <p:nvPr/>
            </p:nvSpPr>
            <p:spPr>
              <a:xfrm rot="19072157">
                <a:off x="5918537" y="1272105"/>
                <a:ext cx="2546058" cy="326818"/>
              </a:xfrm>
              <a:prstGeom prst="rect">
                <a:avLst/>
              </a:prstGeom>
              <a:solidFill>
                <a:srgbClr val="7030A0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689352-F55D-4DBA-8E01-80211915A7AA}"/>
                  </a:ext>
                </a:extLst>
              </p:cNvPr>
              <p:cNvSpPr txBox="1"/>
              <p:nvPr/>
            </p:nvSpPr>
            <p:spPr>
              <a:xfrm rot="18957718">
                <a:off x="6225547" y="1383047"/>
                <a:ext cx="1702314" cy="327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</a:rPr>
                  <a:t>Townsend St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45533ED-66C5-43C1-B54E-1DD550C1A747}"/>
                  </a:ext>
                </a:extLst>
              </p:cNvPr>
              <p:cNvSpPr/>
              <p:nvPr/>
            </p:nvSpPr>
            <p:spPr>
              <a:xfrm rot="2798735">
                <a:off x="3387272" y="1276429"/>
                <a:ext cx="2414608" cy="326818"/>
              </a:xfrm>
              <a:prstGeom prst="rect">
                <a:avLst/>
              </a:prstGeom>
              <a:solidFill>
                <a:srgbClr val="00B0F0">
                  <a:alpha val="5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AD6EAC-95BB-48E1-A13F-CAC63D8FE738}"/>
                  </a:ext>
                </a:extLst>
              </p:cNvPr>
              <p:cNvSpPr txBox="1"/>
              <p:nvPr/>
            </p:nvSpPr>
            <p:spPr>
              <a:xfrm rot="2712775">
                <a:off x="4803760" y="1876484"/>
                <a:ext cx="807535" cy="327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</a:rPr>
                  <a:t>8</a:t>
                </a:r>
                <a:r>
                  <a:rPr lang="en-US" sz="1350" baseline="30000" dirty="0">
                    <a:solidFill>
                      <a:schemeClr val="bg1"/>
                    </a:solidFill>
                  </a:rPr>
                  <a:t>th</a:t>
                </a:r>
                <a:r>
                  <a:rPr lang="en-US" sz="1350" dirty="0">
                    <a:solidFill>
                      <a:schemeClr val="bg1"/>
                    </a:solidFill>
                  </a:rPr>
                  <a:t> St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0B01AFD-EABA-4065-B971-A43741C00191}"/>
                  </a:ext>
                </a:extLst>
              </p:cNvPr>
              <p:cNvSpPr/>
              <p:nvPr/>
            </p:nvSpPr>
            <p:spPr>
              <a:xfrm rot="16033493">
                <a:off x="4478836" y="4974885"/>
                <a:ext cx="2238430" cy="326818"/>
              </a:xfrm>
              <a:prstGeom prst="rect">
                <a:avLst/>
              </a:prstGeom>
              <a:solidFill>
                <a:schemeClr val="bg2">
                  <a:lumMod val="90000"/>
                  <a:alpha val="5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35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144AD3-4DFC-40B3-9C92-E041FFB6F1F4}"/>
                  </a:ext>
                </a:extLst>
              </p:cNvPr>
              <p:cNvSpPr txBox="1"/>
              <p:nvPr/>
            </p:nvSpPr>
            <p:spPr>
              <a:xfrm rot="5155481">
                <a:off x="4758698" y="5154946"/>
                <a:ext cx="1702314" cy="327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50" dirty="0">
                    <a:solidFill>
                      <a:schemeClr val="bg1"/>
                    </a:solidFill>
                  </a:rPr>
                  <a:t>Henry Adams St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507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</TotalTime>
  <Words>11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Tammy Lee</dc:creator>
  <cp:lastModifiedBy>Tammy Lee</cp:lastModifiedBy>
  <cp:revision>5</cp:revision>
  <dcterms:created xsi:type="dcterms:W3CDTF">2018-03-23T20:39:12Z</dcterms:created>
  <dcterms:modified xsi:type="dcterms:W3CDTF">2018-03-23T22:34:30Z</dcterms:modified>
</cp:coreProperties>
</file>