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32" y="340995"/>
            <a:ext cx="57518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9028" y="1919706"/>
            <a:ext cx="5900420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8" y="6473301"/>
            <a:ext cx="16700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-1930"/>
            <a:ext cx="63258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45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Data</a:t>
            </a:r>
            <a:r>
              <a:rPr dirty="0" sz="3200" spc="-3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3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30">
                <a:solidFill>
                  <a:srgbClr val="0F0F0F"/>
                </a:solidFill>
              </a:rPr>
              <a:t> </a:t>
            </a:r>
            <a:r>
              <a:rPr dirty="0" sz="3200" spc="-1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57503" y="3300628"/>
            <a:ext cx="658749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580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STUDENT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NAME: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P.S.Varsha </a:t>
            </a:r>
            <a:r>
              <a:rPr dirty="0" sz="2400">
                <a:latin typeface="Arial"/>
                <a:cs typeface="Arial"/>
              </a:rPr>
              <a:t>REGISTER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NO: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312209395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NAAN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30">
                <a:latin typeface="Arial"/>
                <a:cs typeface="Arial"/>
              </a:rPr>
              <a:t>MUDHALVAN </a:t>
            </a:r>
            <a:r>
              <a:rPr dirty="0" sz="2400">
                <a:latin typeface="Arial"/>
                <a:cs typeface="Arial"/>
              </a:rPr>
              <a:t>ID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asunm1353312209395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40">
                <a:latin typeface="Arial"/>
                <a:cs typeface="Arial"/>
              </a:rPr>
              <a:t>DEPARTMENT: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B.com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general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COLLEGE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Anna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Adarsh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College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10">
                <a:latin typeface="Arial"/>
                <a:cs typeface="Arial"/>
              </a:rPr>
              <a:t> Women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302618" y="6460007"/>
            <a:ext cx="1822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2C926B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260032"/>
            <a:ext cx="319595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>
                <a:latin typeface="Arial"/>
                <a:cs typeface="Arial"/>
              </a:rPr>
              <a:t>MODELLIN </a:t>
            </a:r>
            <a:r>
              <a:rPr dirty="0" spc="-50">
                <a:latin typeface="Arial"/>
                <a:cs typeface="Arial"/>
              </a:rPr>
              <a:t>G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i="1"/>
              <a:t>My</a:t>
            </a:r>
            <a:r>
              <a:rPr dirty="0" spc="-25" i="1"/>
              <a:t> </a:t>
            </a:r>
            <a:r>
              <a:rPr dirty="0" i="1"/>
              <a:t>project</a:t>
            </a:r>
            <a:r>
              <a:rPr dirty="0" spc="-10" i="1"/>
              <a:t> </a:t>
            </a:r>
            <a:r>
              <a:rPr dirty="0" i="1"/>
              <a:t>is</a:t>
            </a:r>
            <a:r>
              <a:rPr dirty="0" spc="-15" i="1"/>
              <a:t> </a:t>
            </a:r>
            <a:r>
              <a:rPr dirty="0" i="1"/>
              <a:t>about</a:t>
            </a:r>
            <a:r>
              <a:rPr dirty="0" spc="-10" i="1"/>
              <a:t> </a:t>
            </a:r>
            <a:r>
              <a:rPr dirty="0" i="1"/>
              <a:t>the</a:t>
            </a:r>
            <a:r>
              <a:rPr dirty="0" spc="-15" i="1"/>
              <a:t> </a:t>
            </a:r>
            <a:r>
              <a:rPr dirty="0" i="1"/>
              <a:t>the</a:t>
            </a:r>
            <a:r>
              <a:rPr dirty="0" spc="-10" i="1"/>
              <a:t> classification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representing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employee </a:t>
            </a:r>
            <a:r>
              <a:rPr dirty="0"/>
              <a:t>performance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15"/>
              <a:t> </a:t>
            </a:r>
            <a:r>
              <a:rPr dirty="0"/>
              <a:t>pivot</a:t>
            </a:r>
            <a:r>
              <a:rPr dirty="0" spc="-20"/>
              <a:t> </a:t>
            </a:r>
            <a:r>
              <a:rPr dirty="0"/>
              <a:t>table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chart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employee</a:t>
            </a:r>
            <a:r>
              <a:rPr dirty="0" spc="-10"/>
              <a:t> </a:t>
            </a:r>
            <a:r>
              <a:rPr dirty="0"/>
              <a:t>details</a:t>
            </a:r>
            <a:r>
              <a:rPr dirty="0" spc="-15"/>
              <a:t> </a:t>
            </a:r>
            <a:r>
              <a:rPr dirty="0"/>
              <a:t>are</a:t>
            </a:r>
            <a:r>
              <a:rPr dirty="0" spc="-10"/>
              <a:t> </a:t>
            </a:r>
            <a:r>
              <a:rPr dirty="0"/>
              <a:t>taken</a:t>
            </a:r>
            <a:r>
              <a:rPr dirty="0" spc="-15"/>
              <a:t>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 spc="-25"/>
              <a:t>the </a:t>
            </a:r>
            <a:r>
              <a:rPr dirty="0"/>
              <a:t>website</a:t>
            </a:r>
            <a:r>
              <a:rPr dirty="0" spc="-30"/>
              <a:t> </a:t>
            </a:r>
            <a:r>
              <a:rPr dirty="0"/>
              <a:t>kaggle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download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excel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 spc="-25"/>
              <a:t>it</a:t>
            </a:r>
          </a:p>
          <a:p>
            <a:pPr marL="12700" marR="242570">
              <a:lnSpc>
                <a:spcPct val="100000"/>
              </a:lnSpc>
              <a:tabLst>
                <a:tab pos="908685" algn="l"/>
                <a:tab pos="4411980" algn="l"/>
              </a:tabLst>
            </a:pPr>
            <a:r>
              <a:rPr dirty="0" spc="-20" i="1"/>
              <a:t>Then</a:t>
            </a:r>
            <a:r>
              <a:rPr dirty="0" i="1"/>
              <a:t>	insert</a:t>
            </a:r>
            <a:r>
              <a:rPr dirty="0" spc="-25" i="1"/>
              <a:t> </a:t>
            </a:r>
            <a:r>
              <a:rPr dirty="0" i="1"/>
              <a:t>the</a:t>
            </a:r>
            <a:r>
              <a:rPr dirty="0" spc="-15" i="1"/>
              <a:t> </a:t>
            </a:r>
            <a:r>
              <a:rPr dirty="0" i="1"/>
              <a:t>pivot</a:t>
            </a:r>
            <a:r>
              <a:rPr dirty="0" spc="-15" i="1"/>
              <a:t> </a:t>
            </a:r>
            <a:r>
              <a:rPr dirty="0" i="1"/>
              <a:t>table</a:t>
            </a:r>
            <a:r>
              <a:rPr dirty="0" spc="-15" i="1"/>
              <a:t> </a:t>
            </a:r>
            <a:r>
              <a:rPr dirty="0" spc="-25" i="1"/>
              <a:t>in</a:t>
            </a:r>
            <a:r>
              <a:rPr dirty="0" i="1"/>
              <a:t>	</a:t>
            </a:r>
            <a:r>
              <a:rPr dirty="0" spc="-10" i="1"/>
              <a:t>insert</a:t>
            </a:r>
            <a:r>
              <a:rPr dirty="0" spc="-10"/>
              <a:t> </a:t>
            </a:r>
            <a:r>
              <a:rPr dirty="0"/>
              <a:t>menu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we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decide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rows</a:t>
            </a:r>
            <a:r>
              <a:rPr dirty="0" spc="-10"/>
              <a:t> </a:t>
            </a:r>
            <a:r>
              <a:rPr dirty="0" spc="-25"/>
              <a:t>and </a:t>
            </a:r>
            <a:r>
              <a:rPr dirty="0"/>
              <a:t>columns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employee</a:t>
            </a:r>
            <a:r>
              <a:rPr dirty="0" spc="-15"/>
              <a:t> </a:t>
            </a:r>
            <a:r>
              <a:rPr dirty="0"/>
              <a:t>details</a:t>
            </a:r>
            <a:r>
              <a:rPr dirty="0" spc="-15"/>
              <a:t> </a:t>
            </a:r>
            <a:r>
              <a:rPr dirty="0" spc="-25"/>
              <a:t>and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can</a:t>
            </a:r>
            <a:r>
              <a:rPr dirty="0" spc="-10"/>
              <a:t> </a:t>
            </a:r>
            <a:r>
              <a:rPr dirty="0"/>
              <a:t>insert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table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next</a:t>
            </a:r>
            <a:r>
              <a:rPr dirty="0" spc="-10"/>
              <a:t> sheet </a:t>
            </a:r>
            <a:r>
              <a:rPr dirty="0"/>
              <a:t>Using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pivot</a:t>
            </a:r>
            <a:r>
              <a:rPr dirty="0" spc="-10"/>
              <a:t> </a:t>
            </a:r>
            <a:r>
              <a:rPr dirty="0"/>
              <a:t>table</a:t>
            </a:r>
            <a:r>
              <a:rPr dirty="0" spc="-15"/>
              <a:t> </a:t>
            </a:r>
            <a:r>
              <a:rPr dirty="0"/>
              <a:t>we</a:t>
            </a:r>
            <a:r>
              <a:rPr dirty="0" spc="-10"/>
              <a:t> </a:t>
            </a:r>
            <a:r>
              <a:rPr dirty="0"/>
              <a:t>can</a:t>
            </a:r>
            <a:r>
              <a:rPr dirty="0" spc="-15"/>
              <a:t> </a:t>
            </a:r>
            <a:r>
              <a:rPr dirty="0"/>
              <a:t>insert</a:t>
            </a:r>
            <a:r>
              <a:rPr dirty="0" spc="-10"/>
              <a:t> </a:t>
            </a:r>
            <a:r>
              <a:rPr dirty="0" spc="-25"/>
              <a:t>the </a:t>
            </a:r>
            <a:r>
              <a:rPr dirty="0" spc="-10"/>
              <a:t>chart</a:t>
            </a:r>
          </a:p>
          <a:p>
            <a:pPr marL="12700">
              <a:lnSpc>
                <a:spcPct val="100000"/>
              </a:lnSpc>
            </a:pPr>
            <a:r>
              <a:rPr dirty="0" i="1"/>
              <a:t>And</a:t>
            </a:r>
            <a:r>
              <a:rPr dirty="0" spc="-20" i="1"/>
              <a:t> </a:t>
            </a:r>
            <a:r>
              <a:rPr dirty="0" i="1"/>
              <a:t>we</a:t>
            </a:r>
            <a:r>
              <a:rPr dirty="0" spc="-10" i="1"/>
              <a:t> </a:t>
            </a:r>
            <a:r>
              <a:rPr dirty="0" i="1"/>
              <a:t>can</a:t>
            </a:r>
            <a:r>
              <a:rPr dirty="0" spc="-10" i="1"/>
              <a:t> </a:t>
            </a:r>
            <a:r>
              <a:rPr dirty="0" i="1"/>
              <a:t>make</a:t>
            </a:r>
            <a:r>
              <a:rPr dirty="0" spc="-10" i="1"/>
              <a:t> </a:t>
            </a:r>
            <a:r>
              <a:rPr dirty="0" i="1"/>
              <a:t>analyze</a:t>
            </a:r>
            <a:r>
              <a:rPr dirty="0" spc="-10" i="1"/>
              <a:t> </a:t>
            </a:r>
            <a:r>
              <a:rPr dirty="0" i="1"/>
              <a:t>out</a:t>
            </a:r>
            <a:r>
              <a:rPr dirty="0" spc="-10" i="1"/>
              <a:t> </a:t>
            </a:r>
            <a:r>
              <a:rPr dirty="0" i="1"/>
              <a:t>of</a:t>
            </a:r>
            <a:r>
              <a:rPr dirty="0" spc="-10" i="1"/>
              <a:t> </a:t>
            </a:r>
            <a:r>
              <a:rPr dirty="0" spc="-25" i="1"/>
              <a:t>it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54329"/>
            <a:ext cx="240474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90">
                <a:latin typeface="Arial"/>
                <a:cs typeface="Arial"/>
              </a:rPr>
              <a:t>RESULT </a:t>
            </a:r>
            <a:r>
              <a:rPr dirty="0" spc="-50">
                <a:latin typeface="Arial"/>
                <a:cs typeface="Arial"/>
              </a:rPr>
              <a:t>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02618" y="6460007"/>
            <a:ext cx="18224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2C926B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3" y="2276856"/>
              <a:ext cx="6748272" cy="404164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4072" y="1655698"/>
            <a:ext cx="366776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8279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conclude</a:t>
            </a:r>
            <a:r>
              <a:rPr dirty="0" sz="2400" spc="-20" i="1">
                <a:latin typeface="Arial"/>
                <a:cs typeface="Arial"/>
              </a:rPr>
              <a:t> that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using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Excel 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make </a:t>
            </a:r>
            <a:r>
              <a:rPr dirty="0" sz="2400" i="1">
                <a:latin typeface="Arial"/>
                <a:cs typeface="Arial"/>
              </a:rPr>
              <a:t>pivot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table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chart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to </a:t>
            </a:r>
            <a:r>
              <a:rPr dirty="0" sz="2400" i="1">
                <a:latin typeface="Arial"/>
                <a:cs typeface="Arial"/>
              </a:rPr>
              <a:t>analyze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data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of </a:t>
            </a:r>
            <a:r>
              <a:rPr dirty="0" sz="2400" i="1">
                <a:latin typeface="Arial"/>
                <a:cs typeface="Arial"/>
              </a:rPr>
              <a:t>employees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20" i="1">
                <a:latin typeface="Arial"/>
                <a:cs typeface="Arial"/>
              </a:rPr>
              <a:t> make </a:t>
            </a:r>
            <a:r>
              <a:rPr dirty="0" sz="2400" i="1">
                <a:latin typeface="Arial"/>
                <a:cs typeface="Arial"/>
              </a:rPr>
              <a:t>compare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out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employees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be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difference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10" i="1">
                <a:latin typeface="Arial"/>
                <a:cs typeface="Arial"/>
              </a:rPr>
              <a:t> their </a:t>
            </a:r>
            <a:r>
              <a:rPr dirty="0" sz="2400" i="1">
                <a:latin typeface="Arial"/>
                <a:cs typeface="Arial"/>
              </a:rPr>
              <a:t>performance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make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the </a:t>
            </a:r>
            <a:r>
              <a:rPr dirty="0" sz="2400" i="1">
                <a:latin typeface="Arial"/>
                <a:cs typeface="Arial"/>
              </a:rPr>
              <a:t>organizations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10" i="1">
                <a:latin typeface="Arial"/>
                <a:cs typeface="Arial"/>
              </a:rPr>
              <a:t> easily </a:t>
            </a:r>
            <a:r>
              <a:rPr dirty="0" sz="2400" i="1">
                <a:latin typeface="Arial"/>
                <a:cs typeface="Arial"/>
              </a:rPr>
              <a:t>classifies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 descr="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466344" y="5895975"/>
            <a:ext cx="9068435" cy="809625"/>
            <a:chOff x="466344" y="5895975"/>
            <a:chExt cx="9068435" cy="809625"/>
          </a:xfrm>
        </p:grpSpPr>
        <p:sp>
          <p:nvSpPr>
            <p:cNvPr id="16" name="object 1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5"/>
              <a:ext cx="2142744" cy="1996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39775" y="805497"/>
            <a:ext cx="5114925" cy="2012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541270">
              <a:lnSpc>
                <a:spcPct val="100000"/>
              </a:lnSpc>
              <a:spcBef>
                <a:spcPts val="100"/>
              </a:spcBef>
            </a:pPr>
            <a:r>
              <a:rPr dirty="0" sz="4250" spc="-10">
                <a:latin typeface="Arial"/>
                <a:cs typeface="Arial"/>
              </a:rPr>
              <a:t>PROJECT TITLE</a:t>
            </a:r>
            <a:endParaRPr sz="425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165"/>
              </a:spcBef>
            </a:pPr>
            <a:r>
              <a:rPr dirty="0" sz="4400">
                <a:solidFill>
                  <a:srgbClr val="0F0F0F"/>
                </a:solidFill>
              </a:rPr>
              <a:t>Employee</a:t>
            </a:r>
            <a:r>
              <a:rPr dirty="0" sz="4400" spc="-30">
                <a:solidFill>
                  <a:srgbClr val="0F0F0F"/>
                </a:solidFill>
              </a:rPr>
              <a:t> </a:t>
            </a:r>
            <a:r>
              <a:rPr dirty="0" sz="4400">
                <a:solidFill>
                  <a:srgbClr val="0F0F0F"/>
                </a:solidFill>
              </a:rPr>
              <a:t>Data</a:t>
            </a:r>
            <a:r>
              <a:rPr dirty="0" sz="4400" spc="-30">
                <a:solidFill>
                  <a:srgbClr val="0F0F0F"/>
                </a:solidFill>
              </a:rPr>
              <a:t> </a:t>
            </a:r>
            <a:r>
              <a:rPr dirty="0" sz="4400" spc="-25">
                <a:solidFill>
                  <a:srgbClr val="0F0F0F"/>
                </a:solidFill>
              </a:rPr>
              <a:t>cvs</a:t>
            </a:r>
            <a:endParaRPr sz="4400"/>
          </a:p>
        </p:txBody>
      </p:sp>
      <p:sp>
        <p:nvSpPr>
          <p:cNvPr id="20" name="object 2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5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0" y="6829425"/>
                </a:moveTo>
                <a:lnTo>
                  <a:pt x="12192000" y="6829425"/>
                </a:lnTo>
                <a:lnTo>
                  <a:pt x="12192000" y="0"/>
                </a:lnTo>
                <a:lnTo>
                  <a:pt x="0" y="0"/>
                </a:lnTo>
                <a:lnTo>
                  <a:pt x="0" y="682942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 descr="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2475" y="6487270"/>
            <a:ext cx="174053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>
                <a:solidFill>
                  <a:srgbClr val="2C83C3"/>
                </a:solidFill>
                <a:latin typeface="Arial"/>
                <a:cs typeface="Arial"/>
              </a:rPr>
              <a:t>3/21/2024</a:t>
            </a:r>
            <a:r>
              <a:rPr dirty="0" sz="1100" spc="145">
                <a:solidFill>
                  <a:srgbClr val="2C83C3"/>
                </a:solidFill>
                <a:latin typeface="Arial"/>
                <a:cs typeface="Arial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Arial"/>
                <a:cs typeface="Arial"/>
              </a:rPr>
              <a:t>Annual</a:t>
            </a:r>
            <a:r>
              <a:rPr dirty="0" sz="1100" spc="-100" b="1">
                <a:solidFill>
                  <a:srgbClr val="2C83C3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14273"/>
            <a:ext cx="22269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Arial"/>
                <a:cs typeface="Arial"/>
              </a:rPr>
              <a:t>AGEND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739775" y="1145794"/>
            <a:ext cx="4660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588552" y="1480312"/>
            <a:ext cx="4471035" cy="343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8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12700" marR="1230630" indent="-3810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8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6.Modelling</a:t>
            </a:r>
            <a:r>
              <a:rPr dirty="0" sz="28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12700" marR="882650">
              <a:lnSpc>
                <a:spcPct val="100000"/>
              </a:lnSpc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2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0926"/>
            <a:ext cx="273240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0">
                <a:latin typeface="Arial"/>
                <a:cs typeface="Arial"/>
              </a:rPr>
              <a:t>PROBLEM</a:t>
            </a:r>
            <a:endParaRPr sz="42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34072" y="1149718"/>
            <a:ext cx="5611495" cy="43688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727960">
              <a:lnSpc>
                <a:spcPct val="100000"/>
              </a:lnSpc>
              <a:spcBef>
                <a:spcPts val="484"/>
              </a:spcBef>
            </a:pPr>
            <a:r>
              <a:rPr dirty="0" sz="4250" spc="-90" b="1">
                <a:latin typeface="Arial"/>
                <a:cs typeface="Arial"/>
              </a:rPr>
              <a:t>STATEMEN</a:t>
            </a:r>
            <a:endParaRPr sz="4250">
              <a:latin typeface="Arial"/>
              <a:cs typeface="Arial"/>
            </a:endParaRPr>
          </a:p>
          <a:p>
            <a:pPr marL="217804" marR="2265045" indent="-205740">
              <a:lnSpc>
                <a:spcPct val="98800"/>
              </a:lnSpc>
              <a:spcBef>
                <a:spcPts val="445"/>
              </a:spcBef>
            </a:pPr>
            <a:r>
              <a:rPr dirty="0" baseline="5228" sz="6375" spc="-1485" b="1">
                <a:latin typeface="Arial"/>
                <a:cs typeface="Arial"/>
              </a:rPr>
              <a:t>T</a:t>
            </a:r>
            <a:r>
              <a:rPr dirty="0" sz="2800" spc="-330">
                <a:latin typeface="Arial"/>
                <a:cs typeface="Arial"/>
              </a:rPr>
              <a:t>T</a:t>
            </a:r>
            <a:r>
              <a:rPr dirty="0" sz="2800" spc="-10">
                <a:latin typeface="Arial"/>
                <a:cs typeface="Arial"/>
              </a:rPr>
              <a:t>o</a:t>
            </a:r>
            <a:r>
              <a:rPr dirty="0" sz="2800">
                <a:latin typeface="Arial"/>
                <a:cs typeface="Arial"/>
              </a:rPr>
              <a:t> Classified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employment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excel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by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using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pivot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table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chart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analyze </a:t>
            </a:r>
            <a:r>
              <a:rPr dirty="0" sz="2800">
                <a:latin typeface="Arial"/>
                <a:cs typeface="Arial"/>
              </a:rPr>
              <a:t>various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employee </a:t>
            </a:r>
            <a:r>
              <a:rPr dirty="0" sz="2800">
                <a:latin typeface="Arial"/>
                <a:cs typeface="Arial"/>
              </a:rPr>
              <a:t>performance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and </a:t>
            </a:r>
            <a:r>
              <a:rPr dirty="0" sz="2800">
                <a:latin typeface="Arial"/>
                <a:cs typeface="Arial"/>
              </a:rPr>
              <a:t>their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ratings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5497"/>
            <a:ext cx="257937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0">
                <a:latin typeface="Arial"/>
                <a:cs typeface="Arial"/>
              </a:rPr>
              <a:t>PROJECT</a:t>
            </a:r>
            <a:endParaRPr sz="42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88975" y="1453197"/>
            <a:ext cx="5116195" cy="474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3670">
              <a:lnSpc>
                <a:spcPts val="4375"/>
              </a:lnSpc>
              <a:spcBef>
                <a:spcPts val="100"/>
              </a:spcBef>
            </a:pPr>
            <a:r>
              <a:rPr dirty="0" sz="4250" spc="-10" b="1">
                <a:latin typeface="Arial"/>
                <a:cs typeface="Arial"/>
              </a:rPr>
              <a:t>OVERVIE</a:t>
            </a:r>
            <a:endParaRPr sz="4250">
              <a:latin typeface="Arial"/>
              <a:cs typeface="Arial"/>
            </a:endParaRPr>
          </a:p>
          <a:p>
            <a:pPr marL="63500">
              <a:lnSpc>
                <a:spcPts val="4190"/>
              </a:lnSpc>
            </a:pPr>
            <a:r>
              <a:rPr dirty="0" baseline="-18954" sz="6375" spc="-2129" b="1">
                <a:latin typeface="Arial"/>
                <a:cs typeface="Arial"/>
              </a:rPr>
              <a:t>W</a:t>
            </a:r>
            <a:r>
              <a:rPr dirty="0" sz="2400" spc="-844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dirty="0" sz="2400" spc="-894" i="1">
                <a:latin typeface="Arial"/>
                <a:cs typeface="Arial"/>
              </a:rPr>
              <a:t>U</a:t>
            </a:r>
            <a:r>
              <a:rPr dirty="0" sz="240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2400" spc="-3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sing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employee</a:t>
            </a:r>
            <a:endParaRPr sz="2400">
              <a:latin typeface="Arial"/>
              <a:cs typeface="Arial"/>
            </a:endParaRPr>
          </a:p>
          <a:p>
            <a:pPr marL="393065">
              <a:lnSpc>
                <a:spcPts val="2695"/>
              </a:lnSpc>
            </a:pPr>
            <a:r>
              <a:rPr dirty="0" sz="2400" i="1">
                <a:latin typeface="Arial"/>
                <a:cs typeface="Arial"/>
              </a:rPr>
              <a:t>details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93065" marR="1495425">
              <a:lnSpc>
                <a:spcPct val="100000"/>
              </a:lnSpc>
              <a:tabLst>
                <a:tab pos="2035810" algn="l"/>
              </a:tabLst>
            </a:pPr>
            <a:r>
              <a:rPr dirty="0" sz="2400" i="1">
                <a:latin typeface="Arial"/>
                <a:cs typeface="Arial"/>
              </a:rPr>
              <a:t>organization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can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classifies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various </a:t>
            </a:r>
            <a:r>
              <a:rPr dirty="0" sz="2400" i="1">
                <a:latin typeface="Arial"/>
                <a:cs typeface="Arial"/>
              </a:rPr>
              <a:t>information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Using</a:t>
            </a:r>
            <a:r>
              <a:rPr dirty="0" sz="2400" spc="-10" i="1">
                <a:latin typeface="Arial"/>
                <a:cs typeface="Arial"/>
              </a:rPr>
              <a:t> pivot </a:t>
            </a:r>
            <a:r>
              <a:rPr dirty="0" sz="2400" i="1">
                <a:latin typeface="Arial"/>
                <a:cs typeface="Arial"/>
              </a:rPr>
              <a:t>table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making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an </a:t>
            </a:r>
            <a:r>
              <a:rPr dirty="0" sz="2400" i="1">
                <a:latin typeface="Arial"/>
                <a:cs typeface="Arial"/>
              </a:rPr>
              <a:t>analysis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out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and </a:t>
            </a:r>
            <a:r>
              <a:rPr dirty="0" sz="2400" i="1">
                <a:latin typeface="Arial"/>
                <a:cs typeface="Arial"/>
              </a:rPr>
              <a:t>representing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using </a:t>
            </a:r>
            <a:r>
              <a:rPr dirty="0" sz="2400" i="1">
                <a:latin typeface="Arial"/>
                <a:cs typeface="Arial"/>
              </a:rPr>
              <a:t>chart.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make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them </a:t>
            </a:r>
            <a:r>
              <a:rPr dirty="0" sz="2400" i="1">
                <a:latin typeface="Arial"/>
                <a:cs typeface="Arial"/>
              </a:rPr>
              <a:t>highlight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to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-25" i="1">
                <a:latin typeface="Arial"/>
                <a:cs typeface="Arial"/>
              </a:rPr>
              <a:t>the </a:t>
            </a:r>
            <a:r>
              <a:rPr dirty="0" sz="2400" i="1">
                <a:latin typeface="Arial"/>
                <a:cs typeface="Arial"/>
              </a:rPr>
              <a:t>information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using</a:t>
            </a:r>
            <a:r>
              <a:rPr dirty="0" sz="2400" spc="-10" i="1">
                <a:latin typeface="Arial"/>
                <a:cs typeface="Arial"/>
              </a:rPr>
              <a:t> colors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74013"/>
            <a:ext cx="385064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Arial"/>
                <a:cs typeface="Arial"/>
              </a:rPr>
              <a:t>WHO</a:t>
            </a:r>
            <a:r>
              <a:rPr dirty="0" sz="3200" spc="-2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ARE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END </a:t>
            </a:r>
            <a:r>
              <a:rPr dirty="0" sz="3200" spc="-10">
                <a:latin typeface="Arial"/>
                <a:cs typeface="Arial"/>
              </a:rPr>
              <a:t>USERS?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02640" y="1713229"/>
            <a:ext cx="529463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3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users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are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common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people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organizations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who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uses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this </a:t>
            </a:r>
            <a:r>
              <a:rPr dirty="0" sz="2400" i="1">
                <a:latin typeface="Arial"/>
                <a:cs typeface="Arial"/>
              </a:rPr>
              <a:t>technique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excel to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classified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and </a:t>
            </a:r>
            <a:r>
              <a:rPr dirty="0" sz="2400" i="1">
                <a:latin typeface="Arial"/>
                <a:cs typeface="Arial"/>
              </a:rPr>
              <a:t>compare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various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things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material </a:t>
            </a:r>
            <a:r>
              <a:rPr dirty="0" sz="2400" spc="-25" i="1">
                <a:latin typeface="Arial"/>
                <a:cs typeface="Arial"/>
              </a:rPr>
              <a:t>and </a:t>
            </a:r>
            <a:r>
              <a:rPr dirty="0" sz="2400" i="1">
                <a:latin typeface="Arial"/>
                <a:cs typeface="Arial"/>
              </a:rPr>
              <a:t>their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cost.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3297554" algn="l"/>
              </a:tabLst>
            </a:pP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this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project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pivot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table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to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identify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out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their </a:t>
            </a:r>
            <a:r>
              <a:rPr dirty="0" sz="2400" i="1">
                <a:latin typeface="Arial"/>
                <a:cs typeface="Arial"/>
              </a:rPr>
              <a:t>performance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classified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them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using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ratings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helps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superior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give </a:t>
            </a:r>
            <a:r>
              <a:rPr dirty="0" sz="2400" i="1">
                <a:latin typeface="Arial"/>
                <a:cs typeface="Arial"/>
              </a:rPr>
              <a:t>them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promotion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who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doing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best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out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training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for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the</a:t>
            </a:r>
            <a:r>
              <a:rPr dirty="0" sz="2400" i="1">
                <a:latin typeface="Arial"/>
                <a:cs typeface="Arial"/>
              </a:rPr>
              <a:t>	employee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who </a:t>
            </a:r>
            <a:r>
              <a:rPr dirty="0" sz="2400" i="1">
                <a:latin typeface="Arial"/>
                <a:cs typeface="Arial"/>
              </a:rPr>
              <a:t>wants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training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35025"/>
            <a:ext cx="7091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OUR</a:t>
            </a:r>
            <a:r>
              <a:rPr dirty="0" sz="3600" spc="-3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SOLUTION</a:t>
            </a:r>
            <a:r>
              <a:rPr dirty="0" sz="3600" spc="-34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AND</a:t>
            </a:r>
            <a:r>
              <a:rPr dirty="0" sz="3600" spc="1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ITS</a:t>
            </a:r>
            <a:r>
              <a:rPr dirty="0" sz="3600" spc="40">
                <a:latin typeface="Arial"/>
                <a:cs typeface="Arial"/>
              </a:rPr>
              <a:t> </a:t>
            </a:r>
            <a:r>
              <a:rPr dirty="0" sz="3600" spc="-45">
                <a:latin typeface="Arial"/>
                <a:cs typeface="Arial"/>
              </a:rPr>
              <a:t>VALUE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20065" y="1560829"/>
            <a:ext cx="6410960" cy="456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4200"/>
              </a:lnSpc>
              <a:spcBef>
                <a:spcPts val="100"/>
              </a:spcBef>
              <a:tabLst>
                <a:tab pos="4944110" algn="l"/>
              </a:tabLst>
            </a:pPr>
            <a:r>
              <a:rPr dirty="0" baseline="21604" sz="5400" spc="-30" b="1">
                <a:latin typeface="Arial"/>
                <a:cs typeface="Arial"/>
              </a:rPr>
              <a:t>P</a:t>
            </a:r>
            <a:r>
              <a:rPr dirty="0" baseline="21604" sz="5400" spc="-44" b="1">
                <a:latin typeface="Arial"/>
                <a:cs typeface="Arial"/>
              </a:rPr>
              <a:t>R</a:t>
            </a:r>
            <a:r>
              <a:rPr dirty="0" baseline="21604" sz="5400" spc="7" b="1">
                <a:latin typeface="Arial"/>
                <a:cs typeface="Arial"/>
              </a:rPr>
              <a:t>O</a:t>
            </a:r>
            <a:r>
              <a:rPr dirty="0" baseline="21604" sz="5400" spc="-30" b="1">
                <a:latin typeface="Arial"/>
                <a:cs typeface="Arial"/>
              </a:rPr>
              <a:t>P</a:t>
            </a:r>
            <a:r>
              <a:rPr dirty="0" baseline="21604" sz="5400" spc="7" b="1">
                <a:latin typeface="Arial"/>
                <a:cs typeface="Arial"/>
              </a:rPr>
              <a:t>O</a:t>
            </a:r>
            <a:r>
              <a:rPr dirty="0" baseline="21604" sz="5400" spc="30" b="1">
                <a:latin typeface="Arial"/>
                <a:cs typeface="Arial"/>
              </a:rPr>
              <a:t>S</a:t>
            </a:r>
            <a:r>
              <a:rPr dirty="0" baseline="21604" sz="5400" spc="-52" b="1">
                <a:latin typeface="Arial"/>
                <a:cs typeface="Arial"/>
              </a:rPr>
              <a:t>ITI</a:t>
            </a:r>
            <a:r>
              <a:rPr dirty="0" baseline="21604" sz="5400" spc="-4050" b="1">
                <a:latin typeface="Arial"/>
                <a:cs typeface="Arial"/>
              </a:rPr>
              <a:t>O</a:t>
            </a:r>
            <a:r>
              <a:rPr dirty="0" sz="2400" spc="-5" i="1">
                <a:latin typeface="Arial"/>
                <a:cs typeface="Arial"/>
              </a:rPr>
              <a:t>T</a:t>
            </a:r>
            <a:r>
              <a:rPr dirty="0" sz="2400" spc="-95" i="1">
                <a:latin typeface="Arial"/>
                <a:cs typeface="Arial"/>
              </a:rPr>
              <a:t>h</a:t>
            </a:r>
            <a:r>
              <a:rPr dirty="0" baseline="21604" sz="5400" spc="-3765" b="1">
                <a:latin typeface="Arial"/>
                <a:cs typeface="Arial"/>
              </a:rPr>
              <a:t>N</a:t>
            </a:r>
            <a:r>
              <a:rPr dirty="0" sz="2400" i="1">
                <a:latin typeface="Arial"/>
                <a:cs typeface="Arial"/>
              </a:rPr>
              <a:t>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pivotal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table</a:t>
            </a:r>
            <a:r>
              <a:rPr dirty="0" sz="2400" i="1">
                <a:latin typeface="Arial"/>
                <a:cs typeface="Arial"/>
              </a:rPr>
              <a:t>	is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used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2538730">
              <a:lnSpc>
                <a:spcPts val="2760"/>
              </a:lnSpc>
            </a:pPr>
            <a:r>
              <a:rPr dirty="0" sz="2400" i="1">
                <a:latin typeface="Arial"/>
                <a:cs typeface="Arial"/>
              </a:rPr>
              <a:t>Classifies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data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chart</a:t>
            </a:r>
            <a:endParaRPr sz="2400">
              <a:latin typeface="Arial"/>
              <a:cs typeface="Arial"/>
            </a:endParaRPr>
          </a:p>
          <a:p>
            <a:pPr marL="2538730" marR="19050">
              <a:lnSpc>
                <a:spcPct val="100000"/>
              </a:lnSpc>
            </a:pPr>
            <a:r>
              <a:rPr dirty="0" sz="2400" i="1">
                <a:latin typeface="Arial"/>
                <a:cs typeface="Arial"/>
              </a:rPr>
              <a:t>is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used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analyze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data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excel 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want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go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to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insert </a:t>
            </a:r>
            <a:r>
              <a:rPr dirty="0" sz="2400" i="1">
                <a:latin typeface="Arial"/>
                <a:cs typeface="Arial"/>
              </a:rPr>
              <a:t>option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pivot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option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and </a:t>
            </a: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choose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the </a:t>
            </a: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details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we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set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them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rows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and </a:t>
            </a:r>
            <a:r>
              <a:rPr dirty="0" sz="2400" i="1">
                <a:latin typeface="Arial"/>
                <a:cs typeface="Arial"/>
              </a:rPr>
              <a:t>columns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chart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option </a:t>
            </a: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insert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chat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and </a:t>
            </a:r>
            <a:r>
              <a:rPr dirty="0" sz="2400" i="1">
                <a:latin typeface="Arial"/>
                <a:cs typeface="Arial"/>
              </a:rPr>
              <a:t>easily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we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make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analyze </a:t>
            </a:r>
            <a:r>
              <a:rPr dirty="0" sz="2400" i="1">
                <a:latin typeface="Arial"/>
                <a:cs typeface="Arial"/>
              </a:rPr>
              <a:t>out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Dataset</a:t>
            </a:r>
            <a:r>
              <a:rPr dirty="0" spc="-15">
                <a:latin typeface="Arial"/>
                <a:cs typeface="Arial"/>
              </a:rPr>
              <a:t> </a:t>
            </a:r>
            <a:r>
              <a:rPr dirty="0" spc="-10">
                <a:latin typeface="Arial"/>
                <a:cs typeface="Arial"/>
              </a:rPr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7107" y="1975891"/>
            <a:ext cx="544576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data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description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have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taken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data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in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data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excel and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comparing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performance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of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each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employee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first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last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spc="-10" i="1"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i="1">
                <a:latin typeface="Arial"/>
                <a:cs typeface="Arial"/>
              </a:rPr>
              <a:t>Performance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Score</a:t>
            </a:r>
            <a:endParaRPr sz="2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i="1">
                <a:latin typeface="Arial"/>
                <a:cs typeface="Arial"/>
              </a:rPr>
              <a:t>Current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employee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rating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7270"/>
            <a:ext cx="1740535" cy="156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0"/>
              </a:lnSpc>
            </a:pPr>
            <a:r>
              <a:rPr dirty="0" sz="1100">
                <a:solidFill>
                  <a:srgbClr val="2C83C3"/>
                </a:solidFill>
                <a:latin typeface="Arial"/>
                <a:cs typeface="Arial"/>
              </a:rPr>
              <a:t>3/21/2024</a:t>
            </a:r>
            <a:r>
              <a:rPr dirty="0" sz="1100" spc="145">
                <a:solidFill>
                  <a:srgbClr val="2C83C3"/>
                </a:solidFill>
                <a:latin typeface="Arial"/>
                <a:cs typeface="Arial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Arial"/>
                <a:cs typeface="Arial"/>
              </a:rPr>
              <a:t>Annual</a:t>
            </a:r>
            <a:r>
              <a:rPr dirty="0" sz="1100" spc="-100" b="1">
                <a:solidFill>
                  <a:srgbClr val="2C83C3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30809"/>
            <a:ext cx="823277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>
                <a:latin typeface="Arial"/>
                <a:cs typeface="Arial"/>
              </a:rPr>
              <a:t>THE</a:t>
            </a:r>
            <a:r>
              <a:rPr dirty="0" sz="4250" spc="55">
                <a:latin typeface="Arial"/>
                <a:cs typeface="Arial"/>
              </a:rPr>
              <a:t> </a:t>
            </a:r>
            <a:r>
              <a:rPr dirty="0" sz="4250">
                <a:latin typeface="Arial"/>
                <a:cs typeface="Arial"/>
              </a:rPr>
              <a:t>"WOW"</a:t>
            </a:r>
            <a:r>
              <a:rPr dirty="0" sz="4250" spc="110">
                <a:latin typeface="Arial"/>
                <a:cs typeface="Arial"/>
              </a:rPr>
              <a:t> </a:t>
            </a:r>
            <a:r>
              <a:rPr dirty="0" sz="4250">
                <a:latin typeface="Arial"/>
                <a:cs typeface="Arial"/>
              </a:rPr>
              <a:t>IN</a:t>
            </a:r>
            <a:r>
              <a:rPr dirty="0" sz="4250" spc="30">
                <a:latin typeface="Arial"/>
                <a:cs typeface="Arial"/>
              </a:rPr>
              <a:t> </a:t>
            </a:r>
            <a:r>
              <a:rPr dirty="0" sz="4250">
                <a:latin typeface="Arial"/>
                <a:cs typeface="Arial"/>
              </a:rPr>
              <a:t>OUR</a:t>
            </a:r>
            <a:r>
              <a:rPr dirty="0" sz="4250" spc="25">
                <a:latin typeface="Arial"/>
                <a:cs typeface="Arial"/>
              </a:rPr>
              <a:t> </a:t>
            </a:r>
            <a:r>
              <a:rPr dirty="0" sz="4250" spc="-10">
                <a:latin typeface="Arial"/>
                <a:cs typeface="Arial"/>
              </a:rPr>
              <a:t>SOLUTION</a:t>
            </a:r>
            <a:endParaRPr sz="42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2618" y="6460007"/>
            <a:ext cx="10350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2C926B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0779" y="1798319"/>
              <a:ext cx="7025640" cy="379171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2024-09-26T06:20:19Z</dcterms:created>
  <dcterms:modified xsi:type="dcterms:W3CDTF">2024-09-26T06:20:19Z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2024-09-26T00:00:00Z</vt:filetime>
  </property>
</Properties>
</file>