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97F4F-B3D4-4526-1639-90872FF53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162AB4-9E45-55D6-2F94-32C17CCF0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B6574-5783-F60E-19B5-0E78FB264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722D-DA33-4B49-868F-35EC95F4B72D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E94D2-7046-809D-E9B4-489965F60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D66C0-27A6-F03D-8272-623A8E9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E0B0-3CCB-4A93-86BB-D2B0BAAD2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41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BC5B9-29FB-EC44-0649-9CD65B57E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50B6CF-F17F-8B73-C239-6BFE581E6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6EA21-C109-23E1-95F6-2E76A5509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722D-DA33-4B49-868F-35EC95F4B72D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0AA4B-2DD5-752F-73FB-1F2989993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006F9-1C2A-A031-A44B-4CF199176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E0B0-3CCB-4A93-86BB-D2B0BAAD2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85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C49458-D7A5-6C77-FE6C-BA05B936EE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32892-00B5-7682-5002-8541BDC7E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03352-FF18-4E6B-355F-9BC16D0C3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722D-DA33-4B49-868F-35EC95F4B72D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49B10-4EA9-CB1F-3FF4-7669E332C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8D717-E1DB-AC2A-9738-29694223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E0B0-3CCB-4A93-86BB-D2B0BAAD2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52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CA966-AD31-9F44-393E-F39E7AF3E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99D5E-B8B8-2CBB-3925-2EDD7D9ED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B7580-F65B-B0EF-023C-88BB0F4CC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722D-DA33-4B49-868F-35EC95F4B72D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8ECD8-439E-C54F-2D8C-14641A0B2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49193-7E65-F496-6E65-3619F30B5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E0B0-3CCB-4A93-86BB-D2B0BAAD2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69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53934-83F2-8BAC-3E05-99C2762E8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676E8-BD39-D57F-98A7-8FEB7A4BF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22153-882F-1ACF-0BB4-82503FA37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722D-DA33-4B49-868F-35EC95F4B72D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24707-467F-ED45-5B57-7A1C3478E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A4BA8-4F65-36A6-0CE8-73A2249D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E0B0-3CCB-4A93-86BB-D2B0BAAD2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16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E2961-9956-7DC0-63ED-D43FA03A9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DD1B8-ADA4-1AF6-4BA7-F1C2E8FE2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AD67A-EF25-3E67-6FD6-8A4A0AEF1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5EC7F-A8E3-D0E4-F0A9-217FDBDF4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722D-DA33-4B49-868F-35EC95F4B72D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5BA39-F326-8B9D-EFE8-94B0727D5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6F6C7-48F2-5F6B-D034-046EAAC87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E0B0-3CCB-4A93-86BB-D2B0BAAD2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82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C41F4-78AC-27CA-7A9A-36D1131E0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84C61-34FE-A818-36CF-EF1F85F82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1F36CE-AC1E-6C56-C2AC-650FE01B3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D77D36-C399-58E4-8CB7-7BD60943A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52DCD9-E915-CC2A-1E18-D08A6F6696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8424EB-E0D1-67C9-4CF5-7CE94B5A9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722D-DA33-4B49-868F-35EC95F4B72D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EAA066-390E-C0E3-3EB2-02DB8723D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ABF676-E8FB-DFEA-A946-43D875382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E0B0-3CCB-4A93-86BB-D2B0BAAD2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08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CB343-606C-38EA-EF6B-4AF61EA9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C8E918-BDE0-BCF5-DDE8-CA8D8D30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722D-DA33-4B49-868F-35EC95F4B72D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DE9722-6D12-B0BF-3974-5E953D53D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6B960B-0F8F-0D11-4FEC-435696CA5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E0B0-3CCB-4A93-86BB-D2B0BAAD2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2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024E62-19ED-54C4-3B5F-B7DCE7F62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722D-DA33-4B49-868F-35EC95F4B72D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6A6FE9-BEB7-72DC-3D65-10C886ECD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BA2D5-00DD-4793-E86B-3F2E9A14C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E0B0-3CCB-4A93-86BB-D2B0BAAD2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84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46C5A-5044-53CC-7210-4D02F9A34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9B00E-E269-CEF3-7438-EE02C80D3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1D436A-85CB-CB0E-853C-B3E9F6CBA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57F86-991E-F8BF-3FED-06BA1A4D1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722D-DA33-4B49-868F-35EC95F4B72D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2E6ACA-F0A3-2B95-4A7A-519534F63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FE1B0-8BFC-38F1-F795-432FAEBB8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E0B0-3CCB-4A93-86BB-D2B0BAAD2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26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B91B-561B-0993-CB57-B2A7B0BC0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D8256C-261D-AB6E-63E3-C002FB1439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DF75F9-5F22-359D-A950-689D56516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47CDB-F4E1-86DB-2B50-640A9D0DA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722D-DA33-4B49-868F-35EC95F4B72D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D8F4B-A959-85F6-154A-DABBE42F2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843D2-E3D1-D7B2-8FBE-89336136F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2E0B0-3CCB-4A93-86BB-D2B0BAAD2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9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38B28A-61C5-5876-AE2A-E3AF81987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CF923-FA3D-3A8D-8AE7-B5C8AD231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87434-B0B0-48F2-EB14-EE93F75437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CA722D-DA33-4B49-868F-35EC95F4B72D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959EA-7905-8D64-4914-B8CA9B0EC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E28EC-3540-6910-2F4E-BA41A2023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D2E0B0-3CCB-4A93-86BB-D2B0BAAD2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3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github.com/PSWindows/OpenAI/blob/main/tutorial05/CreateDBandTbl.txt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SWindows/OpenAI/blob/main/tutorial05/checkSqlWorking.txt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550F20-BE67-3BB5-1EEC-5654D79E6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37D4D1A-1301-C12F-CE6E-197109A3F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79507BD-D95F-D3C5-3DED-599F4C450EE8}"/>
              </a:ext>
            </a:extLst>
          </p:cNvPr>
          <p:cNvSpPr txBox="1"/>
          <p:nvPr/>
        </p:nvSpPr>
        <p:spPr>
          <a:xfrm>
            <a:off x="370667" y="2432027"/>
            <a:ext cx="5866903" cy="3711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Install  the following and configure</a:t>
            </a: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MySQL</a:t>
            </a: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MySQL workbench</a:t>
            </a: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Use script to create DB “</a:t>
            </a:r>
            <a:r>
              <a:rPr lang="en-US" sz="2400" dirty="0" err="1">
                <a:solidFill>
                  <a:schemeClr val="bg1"/>
                </a:solidFill>
              </a:rPr>
              <a:t>db_inventory</a:t>
            </a:r>
            <a:r>
              <a:rPr lang="en-US" sz="2400" dirty="0">
                <a:solidFill>
                  <a:schemeClr val="bg1"/>
                </a:solidFill>
              </a:rPr>
              <a:t>”</a:t>
            </a: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Create 2 tables (</a:t>
            </a:r>
            <a:r>
              <a:rPr lang="en-US" sz="2400" dirty="0" err="1">
                <a:solidFill>
                  <a:schemeClr val="bg1"/>
                </a:solidFill>
              </a:rPr>
              <a:t>tbl_inventory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tbl_OS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Run some script to make sure MySQL working fine</a:t>
            </a: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2" descr="Generative AI for Dummies: What you need to know">
            <a:extLst>
              <a:ext uri="{FF2B5EF4-FFF2-40B4-BE49-F238E27FC236}">
                <a16:creationId xmlns:a16="http://schemas.microsoft.com/office/drawing/2014/main" id="{F8B715E3-C1E6-6F12-C43A-E652E9690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1602" y="182860"/>
            <a:ext cx="3996261" cy="3093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2C984C8-6E08-6200-D115-3F221833C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 descr="What is Generative AI? | Microsoft Copilot">
            <a:extLst>
              <a:ext uri="{FF2B5EF4-FFF2-40B4-BE49-F238E27FC236}">
                <a16:creationId xmlns:a16="http://schemas.microsoft.com/office/drawing/2014/main" id="{ED4BEA5A-BBC1-81B8-7502-AEFAE9A58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25071" y="3543213"/>
            <a:ext cx="3802230" cy="302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ABB75AC-73CE-BE5A-064F-BBB92E5E0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2B8B42-5A4B-A981-DC51-7CF42F70060E}"/>
              </a:ext>
            </a:extLst>
          </p:cNvPr>
          <p:cNvSpPr txBox="1"/>
          <p:nvPr/>
        </p:nvSpPr>
        <p:spPr>
          <a:xfrm>
            <a:off x="119744" y="468086"/>
            <a:ext cx="6311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#5- Preparing MYSQL &amp; Workbench for Gen AI query</a:t>
            </a:r>
          </a:p>
        </p:txBody>
      </p:sp>
    </p:spTree>
    <p:extLst>
      <p:ext uri="{BB962C8B-B14F-4D97-AF65-F5344CB8AC3E}">
        <p14:creationId xmlns:p14="http://schemas.microsoft.com/office/powerpoint/2010/main" val="688619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142EE5-C41D-5D77-2DF8-1EA220CBE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848" y="1198779"/>
            <a:ext cx="4978656" cy="391180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B674353-31B8-8695-EF54-09D1E411D6EA}"/>
              </a:ext>
            </a:extLst>
          </p:cNvPr>
          <p:cNvCxnSpPr>
            <a:cxnSpLocks/>
          </p:cNvCxnSpPr>
          <p:nvPr/>
        </p:nvCxnSpPr>
        <p:spPr>
          <a:xfrm flipH="1">
            <a:off x="7380006" y="4111988"/>
            <a:ext cx="327498" cy="5642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117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28EA72-E25E-4258-CC99-25122A71B055}"/>
              </a:ext>
            </a:extLst>
          </p:cNvPr>
          <p:cNvSpPr txBox="1"/>
          <p:nvPr/>
        </p:nvSpPr>
        <p:spPr>
          <a:xfrm>
            <a:off x="6503158" y="649480"/>
            <a:ext cx="48624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Install work bench for MySQL</a:t>
            </a:r>
          </a:p>
        </p:txBody>
      </p:sp>
    </p:spTree>
    <p:extLst>
      <p:ext uri="{BB962C8B-B14F-4D97-AF65-F5344CB8AC3E}">
        <p14:creationId xmlns:p14="http://schemas.microsoft.com/office/powerpoint/2010/main" val="3502332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B01C7F-F5C2-C2CF-78F2-E7734C0AC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626" y="1625507"/>
            <a:ext cx="7753748" cy="3606985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AA16895-10D7-9BF2-1CCB-A17DCE158BEC}"/>
              </a:ext>
            </a:extLst>
          </p:cNvPr>
          <p:cNvCxnSpPr>
            <a:cxnSpLocks/>
          </p:cNvCxnSpPr>
          <p:nvPr/>
        </p:nvCxnSpPr>
        <p:spPr>
          <a:xfrm flipH="1">
            <a:off x="3970056" y="3626213"/>
            <a:ext cx="327498" cy="5642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907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8626FC-6315-BB20-2CFD-4303167F0013}"/>
              </a:ext>
            </a:extLst>
          </p:cNvPr>
          <p:cNvSpPr txBox="1"/>
          <p:nvPr/>
        </p:nvSpPr>
        <p:spPr>
          <a:xfrm>
            <a:off x="2087880" y="74802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mysql-workbench-community-8.0.40-winx64.msi - &gt; double click to start installing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ADF4FC-A7AD-CBB9-E5A0-107AD3B32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118" y="1585151"/>
            <a:ext cx="3149762" cy="24258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D51D53-6EF8-8A31-A721-3CC273EA694F}"/>
              </a:ext>
            </a:extLst>
          </p:cNvPr>
          <p:cNvCxnSpPr>
            <a:cxnSpLocks/>
          </p:cNvCxnSpPr>
          <p:nvPr/>
        </p:nvCxnSpPr>
        <p:spPr>
          <a:xfrm flipH="1">
            <a:off x="4253520" y="3260453"/>
            <a:ext cx="327498" cy="5642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AB50E0F-66FE-BBC2-2346-752F0CE50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671" y="1585151"/>
            <a:ext cx="3149762" cy="240042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69DD14-3FC3-97E5-A7D5-9D926C753A54}"/>
              </a:ext>
            </a:extLst>
          </p:cNvPr>
          <p:cNvCxnSpPr>
            <a:cxnSpLocks/>
          </p:cNvCxnSpPr>
          <p:nvPr/>
        </p:nvCxnSpPr>
        <p:spPr>
          <a:xfrm flipH="1">
            <a:off x="8319552" y="3260453"/>
            <a:ext cx="327498" cy="5642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5A126F5-2121-D291-9196-92D80FF9A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1967" y="4201774"/>
            <a:ext cx="3149762" cy="2387723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FB79437-565A-CC25-6E94-C5F4D20FB304}"/>
              </a:ext>
            </a:extLst>
          </p:cNvPr>
          <p:cNvCxnSpPr>
            <a:cxnSpLocks/>
          </p:cNvCxnSpPr>
          <p:nvPr/>
        </p:nvCxnSpPr>
        <p:spPr>
          <a:xfrm flipH="1">
            <a:off x="4581018" y="5827870"/>
            <a:ext cx="327498" cy="5642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657550BE-D737-A65E-4E53-C2652CBCE5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8671" y="4176372"/>
            <a:ext cx="3162463" cy="240677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364217-8DF1-41DA-50AE-6C0AE6D95066}"/>
              </a:ext>
            </a:extLst>
          </p:cNvPr>
          <p:cNvCxnSpPr>
            <a:cxnSpLocks/>
          </p:cNvCxnSpPr>
          <p:nvPr/>
        </p:nvCxnSpPr>
        <p:spPr>
          <a:xfrm flipH="1">
            <a:off x="8155803" y="5855210"/>
            <a:ext cx="327498" cy="5642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529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839837-C5FF-2C0D-E456-468CA1186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884" y="1304816"/>
            <a:ext cx="7436232" cy="4248368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DE9206D-DD5C-956B-1109-5D11068B5CDF}"/>
              </a:ext>
            </a:extLst>
          </p:cNvPr>
          <p:cNvCxnSpPr>
            <a:cxnSpLocks/>
          </p:cNvCxnSpPr>
          <p:nvPr/>
        </p:nvCxnSpPr>
        <p:spPr>
          <a:xfrm flipH="1">
            <a:off x="4461627" y="3962402"/>
            <a:ext cx="327498" cy="5642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58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2194CE-9035-369A-A357-51922DCF9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037" y="1628682"/>
            <a:ext cx="7321926" cy="3600635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B8CD959-EA62-EBA0-C394-71221A3E1B06}"/>
              </a:ext>
            </a:extLst>
          </p:cNvPr>
          <p:cNvCxnSpPr>
            <a:cxnSpLocks/>
          </p:cNvCxnSpPr>
          <p:nvPr/>
        </p:nvCxnSpPr>
        <p:spPr>
          <a:xfrm flipH="1">
            <a:off x="7250547" y="3761234"/>
            <a:ext cx="327498" cy="5642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808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B279C2-CD83-5098-7420-B7F3ABBD140E}"/>
              </a:ext>
            </a:extLst>
          </p:cNvPr>
          <p:cNvSpPr txBox="1"/>
          <p:nvPr/>
        </p:nvSpPr>
        <p:spPr>
          <a:xfrm>
            <a:off x="1227582" y="728395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https://github.com/PSWindows/OpenAI/blob/main/tutorial05/CreateDBandTbl.txt</a:t>
            </a:r>
            <a:r>
              <a:rPr lang="en-US" dirty="0"/>
              <a:t> - &gt; here and copy the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21E5EE-C046-B5A8-C2D9-6010D8FC9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27" y="1635033"/>
            <a:ext cx="11589346" cy="358793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FF7281-360D-756E-374C-3C5A18FA2F20}"/>
              </a:ext>
            </a:extLst>
          </p:cNvPr>
          <p:cNvCxnSpPr>
            <a:cxnSpLocks/>
          </p:cNvCxnSpPr>
          <p:nvPr/>
        </p:nvCxnSpPr>
        <p:spPr>
          <a:xfrm flipV="1">
            <a:off x="10561320" y="3163993"/>
            <a:ext cx="374259" cy="53001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264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606925-1AA3-C652-192C-ED3031C95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43" y="1057153"/>
            <a:ext cx="8064914" cy="47436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D49718-5C25-823A-E953-0F1FB47A8DF9}"/>
              </a:ext>
            </a:extLst>
          </p:cNvPr>
          <p:cNvSpPr txBox="1"/>
          <p:nvPr/>
        </p:nvSpPr>
        <p:spPr>
          <a:xfrm>
            <a:off x="6236208" y="2404872"/>
            <a:ext cx="338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Paste here and run the code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827AF39-5D0A-4D88-0B0E-01B1F6D1AA07}"/>
              </a:ext>
            </a:extLst>
          </p:cNvPr>
          <p:cNvCxnSpPr>
            <a:cxnSpLocks/>
          </p:cNvCxnSpPr>
          <p:nvPr/>
        </p:nvCxnSpPr>
        <p:spPr>
          <a:xfrm flipV="1">
            <a:off x="3300984" y="1737529"/>
            <a:ext cx="374259" cy="53001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669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FD6253-46FF-BA9B-CDA3-8510845AA478}"/>
              </a:ext>
            </a:extLst>
          </p:cNvPr>
          <p:cNvSpPr txBox="1"/>
          <p:nvPr/>
        </p:nvSpPr>
        <p:spPr>
          <a:xfrm>
            <a:off x="1335024" y="429768"/>
            <a:ext cx="89062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script would create a DB called - &gt; </a:t>
            </a:r>
            <a:r>
              <a:rPr lang="en-US" dirty="0" err="1"/>
              <a:t>db_inventory</a:t>
            </a:r>
            <a:endParaRPr lang="en-US" dirty="0"/>
          </a:p>
          <a:p>
            <a:r>
              <a:rPr lang="en-US" dirty="0"/>
              <a:t>It will create tables</a:t>
            </a:r>
          </a:p>
          <a:p>
            <a:pPr marL="342900" indent="-342900">
              <a:buAutoNum type="arabicParenR"/>
            </a:pPr>
            <a:r>
              <a:rPr lang="en-US" dirty="0" err="1"/>
              <a:t>tbl_Inventory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 err="1"/>
              <a:t>tbl_OS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23874A-5A73-8952-275A-9BEC9037D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73" y="1666004"/>
            <a:ext cx="6991709" cy="459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766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984FF5-8743-07EE-62BF-D952351BBAFA}"/>
              </a:ext>
            </a:extLst>
          </p:cNvPr>
          <p:cNvSpPr txBox="1"/>
          <p:nvPr/>
        </p:nvSpPr>
        <p:spPr>
          <a:xfrm>
            <a:off x="2319528" y="804672"/>
            <a:ext cx="7552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see the table scheme</a:t>
            </a:r>
          </a:p>
          <a:p>
            <a:r>
              <a:rPr lang="en-US" dirty="0"/>
              <a:t>Databases - &gt; Reverse Engineer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463F23-1BD5-0396-AFFC-0C07275DA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105" y="1755434"/>
            <a:ext cx="5658141" cy="4400776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4FFE97C-446E-C07E-DF99-4AFF9CF017B3}"/>
              </a:ext>
            </a:extLst>
          </p:cNvPr>
          <p:cNvCxnSpPr>
            <a:cxnSpLocks/>
          </p:cNvCxnSpPr>
          <p:nvPr/>
        </p:nvCxnSpPr>
        <p:spPr>
          <a:xfrm>
            <a:off x="6565392" y="5522976"/>
            <a:ext cx="463296" cy="38421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811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1F0F00D-0667-0A0A-BB1B-6CD645F9A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006" y="1195145"/>
            <a:ext cx="8973011" cy="54930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DB408C-9909-F4A0-D11C-5AA638209A8C}"/>
              </a:ext>
            </a:extLst>
          </p:cNvPr>
          <p:cNvSpPr txBox="1"/>
          <p:nvPr/>
        </p:nvSpPr>
        <p:spPr>
          <a:xfrm>
            <a:off x="1857983" y="272374"/>
            <a:ext cx="81128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a browser</a:t>
            </a:r>
          </a:p>
          <a:p>
            <a:r>
              <a:rPr lang="en-US" dirty="0"/>
              <a:t>Go to </a:t>
            </a:r>
          </a:p>
          <a:p>
            <a:r>
              <a:rPr lang="en-US" dirty="0"/>
              <a:t>https://www.mysql.com/downloads/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B434720-0A5C-E0DD-0802-4F1FB5C68382}"/>
              </a:ext>
            </a:extLst>
          </p:cNvPr>
          <p:cNvCxnSpPr>
            <a:cxnSpLocks/>
          </p:cNvCxnSpPr>
          <p:nvPr/>
        </p:nvCxnSpPr>
        <p:spPr>
          <a:xfrm flipH="1">
            <a:off x="5107411" y="5836391"/>
            <a:ext cx="327498" cy="5642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1C2016-A319-1D7D-3DD6-2DE28D8FCCAF}"/>
              </a:ext>
            </a:extLst>
          </p:cNvPr>
          <p:cNvCxnSpPr/>
          <p:nvPr/>
        </p:nvCxnSpPr>
        <p:spPr>
          <a:xfrm>
            <a:off x="3904488" y="1728216"/>
            <a:ext cx="57607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397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F84AA5-EFF0-9C9B-43B0-63AFCB536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519" y="867342"/>
            <a:ext cx="3695890" cy="26544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218D19-B617-DDD1-5A15-AA999499C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430" y="991173"/>
            <a:ext cx="3200564" cy="240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560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A10E93-8785-358A-F0C6-E85B1C23C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350" y="2073921"/>
            <a:ext cx="7734698" cy="45023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BCCA42-C651-9E3F-B7CB-CC180556E1E5}"/>
              </a:ext>
            </a:extLst>
          </p:cNvPr>
          <p:cNvSpPr txBox="1"/>
          <p:nvPr/>
        </p:nvSpPr>
        <p:spPr>
          <a:xfrm>
            <a:off x="1709928" y="356616"/>
            <a:ext cx="78181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 to </a:t>
            </a:r>
            <a:r>
              <a:rPr lang="en-US" dirty="0">
                <a:hlinkClick r:id="rId3"/>
              </a:rPr>
              <a:t>https://github.com/PSWindows/OpenAI/blob/main/tutorial05/checkSqlWorking.txt</a:t>
            </a:r>
            <a:endParaRPr lang="en-US" dirty="0"/>
          </a:p>
          <a:p>
            <a:r>
              <a:rPr lang="en-US" dirty="0"/>
              <a:t>Copy paste the code and make sure it is working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88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A366B6-CCC1-31C4-A148-CCACC20B6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126" y="1625507"/>
            <a:ext cx="7753748" cy="3606985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98D095C-5EEF-5C13-2793-6DB1B960D8A2}"/>
              </a:ext>
            </a:extLst>
          </p:cNvPr>
          <p:cNvCxnSpPr>
            <a:cxnSpLocks/>
          </p:cNvCxnSpPr>
          <p:nvPr/>
        </p:nvCxnSpPr>
        <p:spPr>
          <a:xfrm flipH="1">
            <a:off x="4485619" y="2462255"/>
            <a:ext cx="327498" cy="5642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648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9F3A98-A1AE-8351-A856-45F397738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123" y="1053978"/>
            <a:ext cx="6883754" cy="4750044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9165AD5-6D27-7D25-4786-235D18687458}"/>
              </a:ext>
            </a:extLst>
          </p:cNvPr>
          <p:cNvCxnSpPr>
            <a:cxnSpLocks/>
          </p:cNvCxnSpPr>
          <p:nvPr/>
        </p:nvCxnSpPr>
        <p:spPr>
          <a:xfrm flipH="1">
            <a:off x="8829019" y="3294359"/>
            <a:ext cx="327498" cy="5642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728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606E43-7961-3928-8F54-E2B47AC7E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481" y="697029"/>
            <a:ext cx="6382078" cy="351173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1E9A7BF-F281-3884-626E-209755C66C3B}"/>
              </a:ext>
            </a:extLst>
          </p:cNvPr>
          <p:cNvCxnSpPr>
            <a:cxnSpLocks/>
          </p:cNvCxnSpPr>
          <p:nvPr/>
        </p:nvCxnSpPr>
        <p:spPr>
          <a:xfrm flipH="1">
            <a:off x="4549627" y="3266927"/>
            <a:ext cx="327498" cy="5642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9C70F7A-9692-1333-6472-841F4C4F385C}"/>
              </a:ext>
            </a:extLst>
          </p:cNvPr>
          <p:cNvSpPr txBox="1"/>
          <p:nvPr/>
        </p:nvSpPr>
        <p:spPr>
          <a:xfrm>
            <a:off x="1755648" y="4956048"/>
            <a:ext cx="6995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mysql-9.1.0-winx64.msi - &gt; double click to install</a:t>
            </a:r>
          </a:p>
        </p:txBody>
      </p:sp>
    </p:spTree>
    <p:extLst>
      <p:ext uri="{BB962C8B-B14F-4D97-AF65-F5344CB8AC3E}">
        <p14:creationId xmlns:p14="http://schemas.microsoft.com/office/powerpoint/2010/main" val="2611101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9A7F25-9F5B-E753-FF81-4F80BABC0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350" y="231076"/>
            <a:ext cx="3143412" cy="24639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086CEB-4DBB-4EFB-DB89-563E8FADAEF0}"/>
              </a:ext>
            </a:extLst>
          </p:cNvPr>
          <p:cNvSpPr txBox="1"/>
          <p:nvPr/>
        </p:nvSpPr>
        <p:spPr>
          <a:xfrm>
            <a:off x="5277917" y="2048672"/>
            <a:ext cx="5363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get error message download VC_redist.x64.exe</a:t>
            </a:r>
          </a:p>
          <a:p>
            <a:r>
              <a:rPr lang="en-US" dirty="0"/>
              <a:t>Install and reboot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E5AC20-2E13-63E5-4326-45E4C238F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917" y="231076"/>
            <a:ext cx="2952902" cy="18479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AA0192-281A-D31B-ACF9-1AC825952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3145" y="3171761"/>
            <a:ext cx="3092609" cy="24766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C7AA8A8-4F77-FD54-7FF7-472FD240C91D}"/>
              </a:ext>
            </a:extLst>
          </p:cNvPr>
          <p:cNvCxnSpPr>
            <a:cxnSpLocks/>
          </p:cNvCxnSpPr>
          <p:nvPr/>
        </p:nvCxnSpPr>
        <p:spPr>
          <a:xfrm flipH="1">
            <a:off x="3837919" y="4789784"/>
            <a:ext cx="327498" cy="5642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6586B32-C22B-DD6F-347D-9DB721CCA8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7873" y="3312387"/>
            <a:ext cx="3105310" cy="2400423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C2EED2-2F06-28E8-4E81-7C1031F7B781}"/>
              </a:ext>
            </a:extLst>
          </p:cNvPr>
          <p:cNvCxnSpPr>
            <a:cxnSpLocks/>
          </p:cNvCxnSpPr>
          <p:nvPr/>
        </p:nvCxnSpPr>
        <p:spPr>
          <a:xfrm flipH="1">
            <a:off x="7552669" y="4989809"/>
            <a:ext cx="327498" cy="5642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176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E49268-3558-33FC-60C2-5E5482534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204" y="724852"/>
            <a:ext cx="3130711" cy="2463927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B1DB5B5-5509-EDAE-B63F-B7602BFAE397}"/>
              </a:ext>
            </a:extLst>
          </p:cNvPr>
          <p:cNvCxnSpPr>
            <a:cxnSpLocks/>
          </p:cNvCxnSpPr>
          <p:nvPr/>
        </p:nvCxnSpPr>
        <p:spPr>
          <a:xfrm flipH="1">
            <a:off x="1945111" y="876152"/>
            <a:ext cx="327498" cy="5642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29D2D68-3EB1-4DA1-88D8-6949B3603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662" y="731203"/>
            <a:ext cx="3143412" cy="245757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6CC0C15-0C27-C475-D018-1988B8B4C189}"/>
              </a:ext>
            </a:extLst>
          </p:cNvPr>
          <p:cNvCxnSpPr>
            <a:cxnSpLocks/>
          </p:cNvCxnSpPr>
          <p:nvPr/>
        </p:nvCxnSpPr>
        <p:spPr>
          <a:xfrm flipH="1">
            <a:off x="7309591" y="2391008"/>
            <a:ext cx="327498" cy="5642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F0BD2B7-4E83-5987-6B0F-06C506B09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605" y="3934778"/>
            <a:ext cx="3105310" cy="244487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F26777-48A8-B86F-C084-463D8EF36DF5}"/>
              </a:ext>
            </a:extLst>
          </p:cNvPr>
          <p:cNvCxnSpPr>
            <a:cxnSpLocks/>
          </p:cNvCxnSpPr>
          <p:nvPr/>
        </p:nvCxnSpPr>
        <p:spPr>
          <a:xfrm flipH="1">
            <a:off x="3731239" y="5568932"/>
            <a:ext cx="327498" cy="5642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417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89AE1D-709D-7599-6013-1A2C18A5B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81" y="1320826"/>
            <a:ext cx="4991357" cy="390545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99F3B5D-9C50-9B08-A32F-7D29C8446B92}"/>
              </a:ext>
            </a:extLst>
          </p:cNvPr>
          <p:cNvCxnSpPr>
            <a:cxnSpLocks/>
          </p:cNvCxnSpPr>
          <p:nvPr/>
        </p:nvCxnSpPr>
        <p:spPr>
          <a:xfrm flipH="1">
            <a:off x="4453615" y="4233908"/>
            <a:ext cx="327498" cy="5642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51753AC2-0A7E-C925-30FA-98EE2AA1B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912" y="1320826"/>
            <a:ext cx="4978656" cy="392450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9101B0-63D2-EEB2-6DA7-364D0C2F826B}"/>
              </a:ext>
            </a:extLst>
          </p:cNvPr>
          <p:cNvCxnSpPr>
            <a:cxnSpLocks/>
          </p:cNvCxnSpPr>
          <p:nvPr/>
        </p:nvCxnSpPr>
        <p:spPr>
          <a:xfrm flipH="1">
            <a:off x="6517111" y="2392916"/>
            <a:ext cx="327498" cy="5642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F9240C5-BF34-FE87-E765-80EF80CA6927}"/>
              </a:ext>
            </a:extLst>
          </p:cNvPr>
          <p:cNvCxnSpPr>
            <a:cxnSpLocks/>
          </p:cNvCxnSpPr>
          <p:nvPr/>
        </p:nvCxnSpPr>
        <p:spPr>
          <a:xfrm flipH="1">
            <a:off x="9638682" y="4317560"/>
            <a:ext cx="327498" cy="5642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120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B8C2E9-8CC0-B70C-9C98-872B847A7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14" y="643789"/>
            <a:ext cx="4997707" cy="3924502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CA203CE-A4C7-C718-ED4C-5A5568176142}"/>
              </a:ext>
            </a:extLst>
          </p:cNvPr>
          <p:cNvCxnSpPr>
            <a:cxnSpLocks/>
          </p:cNvCxnSpPr>
          <p:nvPr/>
        </p:nvCxnSpPr>
        <p:spPr>
          <a:xfrm flipH="1">
            <a:off x="4124431" y="3593828"/>
            <a:ext cx="327498" cy="5642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428349-B2E6-4D23-1B8D-39A2F560FFE6}"/>
              </a:ext>
            </a:extLst>
          </p:cNvPr>
          <p:cNvCxnSpPr>
            <a:cxnSpLocks/>
          </p:cNvCxnSpPr>
          <p:nvPr/>
        </p:nvCxnSpPr>
        <p:spPr>
          <a:xfrm flipH="1">
            <a:off x="1628119" y="2606040"/>
            <a:ext cx="327498" cy="5642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0BC8BAD-DA94-5243-E896-81AC4D36F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018" y="643789"/>
            <a:ext cx="4997707" cy="392450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FA2842-D400-5AC9-1CD0-A5F907146433}"/>
              </a:ext>
            </a:extLst>
          </p:cNvPr>
          <p:cNvCxnSpPr>
            <a:cxnSpLocks/>
          </p:cNvCxnSpPr>
          <p:nvPr/>
        </p:nvCxnSpPr>
        <p:spPr>
          <a:xfrm flipH="1">
            <a:off x="10531327" y="3517628"/>
            <a:ext cx="327498" cy="56421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624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199</Words>
  <Application>Microsoft Office PowerPoint</Application>
  <PresentationFormat>Widescreen</PresentationFormat>
  <Paragraphs>25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asif A</dc:creator>
  <cp:lastModifiedBy>asif A</cp:lastModifiedBy>
  <cp:revision>5</cp:revision>
  <dcterms:created xsi:type="dcterms:W3CDTF">2024-12-02T16:03:37Z</dcterms:created>
  <dcterms:modified xsi:type="dcterms:W3CDTF">2024-12-02T18:23:55Z</dcterms:modified>
</cp:coreProperties>
</file>