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9A1-002E-4969-027F-8FA9C7C4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1A0B6-7F1C-F8C5-DBF1-522071FBD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A18A-1484-4104-B764-41AAABF5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4C8C-0CB5-B66F-20F0-3754BE7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1E80-0F23-8F9C-D647-2AA9657B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6F9B-607A-6703-5801-5DD55A42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8E6DD-1E04-9632-7AE5-F764EB7F7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3FB-CCE7-47D2-238F-C4F6F49E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94D8-F225-A4D9-637B-7D5EDBF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343F-D464-EF59-8D05-F4684BA3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B376-D91C-9896-A5BC-ADEBF4AA7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B0D5F-2639-3AAD-2BBF-E0F96EBA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CA10-1BF1-EB3B-814A-F70E085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9B2E-4479-2139-422F-EF38D25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5619-2A40-8198-2685-93E64A6F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59BA-12B3-3AEA-0CE3-4967327A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1594-F63B-8F30-5264-E113A749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290A-8597-7D91-27CE-AE00C03A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7913-EC59-423C-C8F3-47C789DD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395D-6F12-3E64-E442-8C35306F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E1A6-9B85-03A7-E626-C2C418A4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BF163-58C5-AA04-B76E-D1A17A1C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A690-1D12-D96C-44D1-8CAFDF0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15F2-214F-4D18-1345-130D1B8C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2F4C-7E84-7ED9-5A49-DBB4156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3AC4-F314-4E4E-6000-5054AC7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C6D-6DCD-C092-7F32-EAB5F1FF9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4EDC2-1361-51F7-20E5-EABF3ABD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CEE03-D0AE-DCF3-97B3-56AAF88E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D1EE-A6DC-A18C-C3A5-50457B76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EEC2-3BF1-8C45-DB5B-D830E74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E8C-325B-D48D-055E-679855D7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67D1-67A8-B911-5990-A26370DB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9E60-AB65-DA4D-4CCA-8E14EAA8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62F7B-2AE3-D89D-A113-74D2BB9D1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C67D6-BE8B-06DB-2B3A-1F36CA0C1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6ABF3-52B7-DFC7-6AD7-4EE534D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EBD72-EDC0-5584-C85F-4F666854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42866-C30F-8EB6-757B-7F2E253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98C3-2C55-095E-DBCD-3D25447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BCAA9-EC1B-00D7-73A7-089142EB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A3ABE-D670-0E6B-8D05-B019666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06BBA-CD62-9919-6E47-208118A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99EAE-EB2A-CA90-6A79-4F7C1E67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0FB0C-7216-D73B-E788-AC437C5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21333-6D17-79AB-05F2-EAD9C392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50E6-14D3-7F4B-CFBD-27519C6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6B22-6449-CD30-E45D-E92012AB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529D0-349B-E132-9C78-B6256DAD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0667-C098-9D19-8257-0FA1E64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5194-5BA8-9226-174F-456A69CD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08CC2-DFA2-2182-CEC0-0D4DEC5B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357A-038F-8267-927E-4B1BEF55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9E567-3A84-EB85-91F3-15B7F0C8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DEACE-883E-0BAE-539E-2BB53D2F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7BC6-02F1-3A5B-2A81-F8F06555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BFC3-8A81-6042-7A47-525FAA9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9FE8-3C5F-09F2-2E4A-280A6ED2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15A7A-7E9B-3718-2C3C-46D8583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9193-F943-C659-BE28-E3E81C93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983E-12AE-4DA5-BEDE-92B00290C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73EC6-96BE-4F21-BCC1-8B5F99E0138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24F4-B8C0-B3E8-6D6F-B04705AAC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B337-D540-2A21-4600-AB328D60B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6D6C7-A81A-5AA4-A86C-F88CCC2B5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7ECF1C-861C-EC3E-0676-556E4CD28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erative AI for Dummies: What you need to know">
            <a:extLst>
              <a:ext uri="{FF2B5EF4-FFF2-40B4-BE49-F238E27FC236}">
                <a16:creationId xmlns:a16="http://schemas.microsoft.com/office/drawing/2014/main" id="{14C97B07-5CCA-353D-7D8D-C9DAD7EC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602" y="182860"/>
            <a:ext cx="3996261" cy="30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B66311-0E7D-A4BC-6B09-5E3C4B0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What is Generative AI? | Microsoft Copilot">
            <a:extLst>
              <a:ext uri="{FF2B5EF4-FFF2-40B4-BE49-F238E27FC236}">
                <a16:creationId xmlns:a16="http://schemas.microsoft.com/office/drawing/2014/main" id="{E2C59B88-3139-B5C1-865D-EE41E9F8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1" y="3543213"/>
            <a:ext cx="3802230" cy="30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C1D07-4341-1423-42C8-89D95EF3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A3834-1A03-A368-D2BC-4E4D06E3A8C7}"/>
              </a:ext>
            </a:extLst>
          </p:cNvPr>
          <p:cNvSpPr txBox="1"/>
          <p:nvPr/>
        </p:nvSpPr>
        <p:spPr>
          <a:xfrm>
            <a:off x="215218" y="272014"/>
            <a:ext cx="6311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# 9a – </a:t>
            </a:r>
            <a:r>
              <a:rPr lang="en-US" sz="3600" dirty="0" err="1">
                <a:solidFill>
                  <a:schemeClr val="bg1"/>
                </a:solidFill>
              </a:rPr>
              <a:t>Streamlit</a:t>
            </a:r>
            <a:r>
              <a:rPr lang="en-US" sz="3600" dirty="0">
                <a:solidFill>
                  <a:schemeClr val="bg1"/>
                </a:solidFill>
              </a:rPr>
              <a:t> APP To Chat With SQL Database Using </a:t>
            </a:r>
            <a:r>
              <a:rPr lang="en-US" sz="3600" dirty="0" err="1">
                <a:solidFill>
                  <a:schemeClr val="bg1"/>
                </a:solidFill>
              </a:rPr>
              <a:t>Langchain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CDEAE-F347-93FF-5B5E-DDD5317BC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90" y="3377163"/>
            <a:ext cx="5073911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0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E1B5E-C938-5C9D-893C-0B050B75272D}"/>
              </a:ext>
            </a:extLst>
          </p:cNvPr>
          <p:cNvSpPr txBox="1"/>
          <p:nvPr/>
        </p:nvSpPr>
        <p:spPr>
          <a:xfrm>
            <a:off x="2076450" y="2452718"/>
            <a:ext cx="6915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sqlcmd</a:t>
            </a:r>
            <a:r>
              <a:rPr lang="en-US" dirty="0"/>
              <a:t> -S tcp:localhost,1433 -U </a:t>
            </a:r>
            <a:r>
              <a:rPr lang="en-US" dirty="0" err="1"/>
              <a:t>sa</a:t>
            </a:r>
            <a:r>
              <a:rPr lang="en-US" dirty="0"/>
              <a:t> -P OpenAI$$ -d </a:t>
            </a:r>
            <a:r>
              <a:rPr lang="en-US" dirty="0" err="1"/>
              <a:t>inventory_db</a:t>
            </a:r>
            <a:endParaRPr lang="en-US" dirty="0"/>
          </a:p>
          <a:p>
            <a:r>
              <a:rPr lang="en-US" dirty="0"/>
              <a:t>1&gt; SELECT TABLE_NAME FROM INFORMATION_SCHEMA.TABLES</a:t>
            </a:r>
          </a:p>
          <a:p>
            <a:r>
              <a:rPr lang="en-US" dirty="0"/>
              <a:t>3&gt; WHERE TABLE_TYPE = 'BASE TABLE';</a:t>
            </a:r>
          </a:p>
          <a:p>
            <a:r>
              <a:rPr lang="en-US" dirty="0"/>
              <a:t>4&gt; 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netstat -</a:t>
            </a:r>
            <a:r>
              <a:rPr lang="en-US" dirty="0" err="1"/>
              <a:t>aon</a:t>
            </a:r>
            <a:r>
              <a:rPr lang="en-US" dirty="0"/>
              <a:t> | find "1433“ - &gt; if this comes blank then there is an issue with FW blocking port 1433</a:t>
            </a:r>
          </a:p>
          <a:p>
            <a:endParaRPr lang="en-US" dirty="0"/>
          </a:p>
          <a:p>
            <a:r>
              <a:rPr lang="en-US" dirty="0" err="1"/>
              <a:t>netsh</a:t>
            </a:r>
            <a:r>
              <a:rPr lang="en-US" dirty="0"/>
              <a:t> </a:t>
            </a:r>
            <a:r>
              <a:rPr lang="en-US" dirty="0" err="1"/>
              <a:t>advfirewall</a:t>
            </a:r>
            <a:r>
              <a:rPr lang="en-US" dirty="0"/>
              <a:t> firewall add rule name="SQL Server" </a:t>
            </a:r>
            <a:r>
              <a:rPr lang="en-US" dirty="0" err="1"/>
              <a:t>dir</a:t>
            </a:r>
            <a:r>
              <a:rPr lang="en-US" dirty="0"/>
              <a:t>=in action=allow protocol=TCP </a:t>
            </a:r>
            <a:r>
              <a:rPr lang="en-US" dirty="0" err="1"/>
              <a:t>localport</a:t>
            </a:r>
            <a:r>
              <a:rPr lang="en-US" dirty="0"/>
              <a:t>=1433</a:t>
            </a:r>
          </a:p>
          <a:p>
            <a:endParaRPr lang="en-US" dirty="0"/>
          </a:p>
          <a:p>
            <a:r>
              <a:rPr lang="en-US" dirty="0"/>
              <a:t>net stop MSSQLSERVER</a:t>
            </a:r>
          </a:p>
          <a:p>
            <a:r>
              <a:rPr lang="en-US" dirty="0"/>
              <a:t>net start MSSQLSERVER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7F263-6816-F9D5-5793-48A5E94F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69" y="244420"/>
            <a:ext cx="5105662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1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E3084-2EE7-A282-4FFC-3579446F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6" y="714375"/>
            <a:ext cx="7223272" cy="4870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85E5D7-0AD8-2016-FC40-A535F7D0448C}"/>
              </a:ext>
            </a:extLst>
          </p:cNvPr>
          <p:cNvCxnSpPr>
            <a:cxnSpLocks/>
          </p:cNvCxnSpPr>
          <p:nvPr/>
        </p:nvCxnSpPr>
        <p:spPr>
          <a:xfrm flipH="1">
            <a:off x="3292408" y="1599185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678C70-212E-A0E3-4896-D6F708F6D798}"/>
              </a:ext>
            </a:extLst>
          </p:cNvPr>
          <p:cNvCxnSpPr>
            <a:cxnSpLocks/>
          </p:cNvCxnSpPr>
          <p:nvPr/>
        </p:nvCxnSpPr>
        <p:spPr>
          <a:xfrm flipH="1">
            <a:off x="5265907" y="1053004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13FB1-D17A-066C-5C3C-71A4DA840BFD}"/>
              </a:ext>
            </a:extLst>
          </p:cNvPr>
          <p:cNvCxnSpPr>
            <a:cxnSpLocks/>
          </p:cNvCxnSpPr>
          <p:nvPr/>
        </p:nvCxnSpPr>
        <p:spPr>
          <a:xfrm flipH="1">
            <a:off x="5334244" y="1214899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BFB40-22A7-E399-F228-266A3FAFF1A3}"/>
              </a:ext>
            </a:extLst>
          </p:cNvPr>
          <p:cNvCxnSpPr>
            <a:cxnSpLocks/>
          </p:cNvCxnSpPr>
          <p:nvPr/>
        </p:nvCxnSpPr>
        <p:spPr>
          <a:xfrm flipH="1">
            <a:off x="7254808" y="3905250"/>
            <a:ext cx="574742" cy="467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B6DC56-CC2F-9B66-A20E-15B75A70D629}"/>
              </a:ext>
            </a:extLst>
          </p:cNvPr>
          <p:cNvCxnSpPr>
            <a:cxnSpLocks/>
          </p:cNvCxnSpPr>
          <p:nvPr/>
        </p:nvCxnSpPr>
        <p:spPr>
          <a:xfrm>
            <a:off x="5593405" y="4234492"/>
            <a:ext cx="321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F7816B-6E72-7F84-E85B-F5D0674D39BA}"/>
              </a:ext>
            </a:extLst>
          </p:cNvPr>
          <p:cNvCxnSpPr>
            <a:cxnSpLocks/>
          </p:cNvCxnSpPr>
          <p:nvPr/>
        </p:nvCxnSpPr>
        <p:spPr>
          <a:xfrm>
            <a:off x="1966337" y="872167"/>
            <a:ext cx="1326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8236</TotalTime>
  <Words>109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A</dc:creator>
  <cp:lastModifiedBy>asif A</cp:lastModifiedBy>
  <cp:revision>2</cp:revision>
  <dcterms:created xsi:type="dcterms:W3CDTF">2024-12-05T21:39:00Z</dcterms:created>
  <dcterms:modified xsi:type="dcterms:W3CDTF">2024-12-16T04:01:08Z</dcterms:modified>
</cp:coreProperties>
</file>