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8E94-578E-1967-47EC-41E190E6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D740C-DF14-F846-B237-BF76BF04D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DF31-BFD8-20CA-2579-1E114216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20AC-9D91-E326-1A21-C9AAF897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24AC-F0ED-38DB-6D86-AF987DDF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12BB-A32A-B3E2-C965-1B9A4C4A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694C6-12DD-65D1-72A8-7C79EBD2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0972-7798-EEA1-8C29-93067BE8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B439-FF1E-5422-7743-9801F5BD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6DD4-5F70-EEC6-9EB7-7EC23DB8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FA7E3-CE00-AAEA-BC0A-AC13B4AA2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311D5-D05E-46F1-117B-8F3EFBEF3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FB80-185B-EA9F-3169-C7F1854D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14FC-4F08-0E4B-098C-5C8D721A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3C0C-0C8A-6623-1F3D-D6B19DC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EE8A-3102-C002-6966-B347D648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798F-7495-CA80-EC5D-653E8DD7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6AD0-251E-F9F5-86A1-ECAE8D17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B215-585F-193B-3472-351A6A9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FF1B-281C-A8ED-F11A-EF4AC444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F3BD-31A8-A2EA-C513-7723CA47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3070C-36BE-1E73-A3AA-3D1CE051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7D36-752E-E5D4-0CFA-196C2B7E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EC39-6BFF-104E-BFF7-C8D30BB1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ADE1-162B-1ED7-E869-3B135D1C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6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32E-4B33-C0C3-4947-2DFCEC3C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ECAB-1AE3-8382-2C0F-D28EE634D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F6F7-0CE5-F898-2D21-7F6C9A3D6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8BCCD-A773-D028-DEBF-3F58942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CFD1E-FC10-EA75-FF77-DD4C70E4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D4B5-2B79-7812-3642-5AD86D84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7C5A-E088-5AE3-4947-735542A5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CC232-AB93-D987-AB3A-D23A3FD6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6DC7E-C7EF-9FEA-7453-17BB7B9BE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D6C2D-194C-D291-4978-B937091E3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151D9-4BCA-746F-4B5C-CC22E094B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F156B-9673-D0D9-3FC6-C4BF8D5F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EF103-0245-65F0-7192-8CA5D62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41C95-8682-788E-1247-D4B8417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BBEF-C827-1296-6D68-0DBC319D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2808E-1234-8F89-EA4F-481109C2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645B-DBCB-D745-6D23-E26D45AE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F2049-E4FF-9274-A3BD-91584863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07A0F-59AE-E034-0A85-86CC7BE1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B13C1-5FB2-CAB4-0667-6023DDD4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9CFF-1E68-C0AE-EE51-140519D4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603A-985C-35F5-BE6E-FFC344B5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449E-F5A3-8B7B-E135-ECB245AA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CF761-AAE2-B827-79EE-993412192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705C-4E95-748F-03B7-2C8B0735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22519-22CE-1A65-F072-4B9C5482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B7CCA-FA2B-ABEC-0152-524187D2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82C9-1130-FE99-F8F9-72F87225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C401F-1BE9-6EB2-8EA8-1684B081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1E07D-3BEF-4235-C9E4-9AE119D38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D7B81-9D2D-1AA9-BEC7-CE619647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F7A7-E009-0457-A27E-A270D686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6144-150B-F722-6FAE-A7CA465F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F1335-C6EC-C6BD-DC41-C0AF900E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0BCC-3636-D4A9-036A-A934B681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8B263-0FFA-03E5-DE0D-AF93B41CB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662B9-4C5B-4328-B151-A3997D7E98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D4F1-E3C4-3C8E-2320-D8FA2EA2B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DC14-E2D9-6AC0-6B8D-C3BF2B6EB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9ED4C-7F30-4D63-85CA-1DA31FC6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45F3C7-3BFC-427D-64A1-C9CD96611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685A9B-7DA1-246D-3B01-7A727D97B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enerative AI for Dummies: What you need to know">
            <a:extLst>
              <a:ext uri="{FF2B5EF4-FFF2-40B4-BE49-F238E27FC236}">
                <a16:creationId xmlns:a16="http://schemas.microsoft.com/office/drawing/2014/main" id="{F48E64AB-5498-F74A-0024-D7A849C7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602" y="182860"/>
            <a:ext cx="3996261" cy="30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5ED49B-AC71-7E47-18D2-4E3E3416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What is Generative AI? | Microsoft Copilot">
            <a:extLst>
              <a:ext uri="{FF2B5EF4-FFF2-40B4-BE49-F238E27FC236}">
                <a16:creationId xmlns:a16="http://schemas.microsoft.com/office/drawing/2014/main" id="{DDE8EB38-EC51-80A7-FEF8-1CB8ED9E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5071" y="3543213"/>
            <a:ext cx="3802230" cy="30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A96A3C-E1A2-8C9A-D2E7-98CC89CA1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04ECF-7F02-262F-2DF3-812C01E4D2F5}"/>
              </a:ext>
            </a:extLst>
          </p:cNvPr>
          <p:cNvSpPr txBox="1"/>
          <p:nvPr/>
        </p:nvSpPr>
        <p:spPr>
          <a:xfrm>
            <a:off x="370668" y="3622376"/>
            <a:ext cx="6311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# 5a - </a:t>
            </a:r>
            <a:r>
              <a:rPr lang="en-US" sz="3600" dirty="0" err="1">
                <a:solidFill>
                  <a:schemeClr val="bg1"/>
                </a:solidFill>
              </a:rPr>
              <a:t>LlamaIndex</a:t>
            </a:r>
            <a:r>
              <a:rPr lang="en-US" sz="3600" dirty="0">
                <a:solidFill>
                  <a:schemeClr val="bg1"/>
                </a:solidFill>
              </a:rPr>
              <a:t>, MySQL, Python: Querying Database Using Natural Language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41A42-0ABB-E5E1-4CBD-76C763ED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5" y="1031272"/>
            <a:ext cx="6433507" cy="2544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59050-FAF2-5F41-67E1-649C89CD1861}"/>
              </a:ext>
            </a:extLst>
          </p:cNvPr>
          <p:cNvSpPr txBox="1"/>
          <p:nvPr/>
        </p:nvSpPr>
        <p:spPr>
          <a:xfrm>
            <a:off x="2359152" y="603504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Tbl_inventory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B154-62AB-FA05-F9A5-2846FF0FEFD5}"/>
              </a:ext>
            </a:extLst>
          </p:cNvPr>
          <p:cNvSpPr txBox="1"/>
          <p:nvPr/>
        </p:nvSpPr>
        <p:spPr>
          <a:xfrm>
            <a:off x="3571628" y="175736"/>
            <a:ext cx="173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db_inventory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6DD4D3-66B2-5086-551A-EA44A44A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02" y="980747"/>
            <a:ext cx="2835939" cy="2692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7CC9EA-DC8A-5EC6-ECA6-98EDCFBB983A}"/>
              </a:ext>
            </a:extLst>
          </p:cNvPr>
          <p:cNvSpPr txBox="1"/>
          <p:nvPr/>
        </p:nvSpPr>
        <p:spPr>
          <a:xfrm>
            <a:off x="7766304" y="644176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Tbl_OS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B3EDF0-4CF9-E362-1F72-525C37EF8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49" y="3924249"/>
            <a:ext cx="6839123" cy="270002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B14183-81EA-AEFA-6A45-EF22A33688A6}"/>
              </a:ext>
            </a:extLst>
          </p:cNvPr>
          <p:cNvCxnSpPr>
            <a:cxnSpLocks/>
          </p:cNvCxnSpPr>
          <p:nvPr/>
        </p:nvCxnSpPr>
        <p:spPr>
          <a:xfrm flipH="1" flipV="1">
            <a:off x="6528816" y="1444752"/>
            <a:ext cx="1371600" cy="67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9D3B95-FD73-4C58-62FD-537FA10006BD}"/>
              </a:ext>
            </a:extLst>
          </p:cNvPr>
          <p:cNvCxnSpPr>
            <a:cxnSpLocks/>
          </p:cNvCxnSpPr>
          <p:nvPr/>
        </p:nvCxnSpPr>
        <p:spPr>
          <a:xfrm flipH="1">
            <a:off x="6681216" y="1512696"/>
            <a:ext cx="1292352" cy="8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A7B190-58B1-F5A7-344D-EC39C3D34C85}"/>
              </a:ext>
            </a:extLst>
          </p:cNvPr>
          <p:cNvCxnSpPr>
            <a:cxnSpLocks/>
          </p:cNvCxnSpPr>
          <p:nvPr/>
        </p:nvCxnSpPr>
        <p:spPr>
          <a:xfrm flipH="1">
            <a:off x="6528816" y="1763649"/>
            <a:ext cx="1444752" cy="44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8F2466-06A6-330A-CE95-CDBCA25604ED}"/>
              </a:ext>
            </a:extLst>
          </p:cNvPr>
          <p:cNvCxnSpPr>
            <a:cxnSpLocks/>
          </p:cNvCxnSpPr>
          <p:nvPr/>
        </p:nvCxnSpPr>
        <p:spPr>
          <a:xfrm flipH="1" flipV="1">
            <a:off x="6492240" y="2043239"/>
            <a:ext cx="1545336" cy="5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3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14759D-8C99-9FB1-CBC7-33FED6BF5A4C}"/>
              </a:ext>
            </a:extLst>
          </p:cNvPr>
          <p:cNvSpPr txBox="1"/>
          <p:nvPr/>
        </p:nvSpPr>
        <p:spPr>
          <a:xfrm>
            <a:off x="1435608" y="1935403"/>
            <a:ext cx="80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https://github.com/PSWindows/OpenAI/blob/main/tutorial05a/QueryMySQL.py</a:t>
            </a:r>
          </a:p>
        </p:txBody>
      </p:sp>
    </p:spTree>
    <p:extLst>
      <p:ext uri="{BB962C8B-B14F-4D97-AF65-F5344CB8AC3E}">
        <p14:creationId xmlns:p14="http://schemas.microsoft.com/office/powerpoint/2010/main" val="29540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42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A</dc:creator>
  <cp:lastModifiedBy>asif A</cp:lastModifiedBy>
  <cp:revision>6</cp:revision>
  <dcterms:created xsi:type="dcterms:W3CDTF">2024-12-03T03:05:55Z</dcterms:created>
  <dcterms:modified xsi:type="dcterms:W3CDTF">2024-12-04T18:14:15Z</dcterms:modified>
</cp:coreProperties>
</file>