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4F-B3D4-4526-1639-90872FF5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2AB4-9E45-55D6-2F94-32C17CCF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6574-5783-F60E-19B5-0E78FB2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94D2-7046-809D-E9B4-489965F6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66C0-27A6-F03D-8272-623A8E9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C5B9-29FB-EC44-0649-9CD65B57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B6CF-F17F-8B73-C239-6BFE581E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EA21-C109-23E1-95F6-2E76A550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AA4B-2DD5-752F-73FB-1F298999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06F9-1C2A-A031-A44B-4CF1991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49458-D7A5-6C77-FE6C-BA05B936E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2892-00B5-7682-5002-8541BDC7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3352-FF18-4E6B-355F-9BC16D0C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9B10-4EA9-CB1F-3FF4-7669E33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D717-E1DB-AC2A-9738-29694223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A966-AD31-9F44-393E-F39E7AF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9D5E-B8B8-2CBB-3925-2EDD7D9E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7580-F65B-B0EF-023C-88BB0F4C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ECD8-439E-C54F-2D8C-14641A0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93-7E65-F496-6E65-3619F30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3934-83F2-8BAC-3E05-99C2762E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76E8-BD39-D57F-98A7-8FEB7A4B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2153-882F-1ACF-0BB4-82503FA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4707-467F-ED45-5B57-7A1C3478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4BA8-4F65-36A6-0CE8-73A2249D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961-9956-7DC0-63ED-D43FA03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D1B8-ADA4-1AF6-4BA7-F1C2E8FE2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D67A-EF25-3E67-6FD6-8A4A0AEF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EC7F-A8E3-D0E4-F0A9-217FDBDF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5BA39-F326-8B9D-EFE8-94B0727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F6C7-48F2-5F6B-D034-046EAAC8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41F4-78AC-27CA-7A9A-36D1131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84C61-34FE-A818-36CF-EF1F85F8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36CE-AC1E-6C56-C2AC-650FE01B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7D36-C399-58E4-8CB7-7BD60943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2DCD9-E915-CC2A-1E18-D08A6F669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24EB-E0D1-67C9-4CF5-7CE94B5A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A066-390E-C0E3-3EB2-02DB8723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BF676-E8FB-DFEA-A946-43D87538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B343-606C-38EA-EF6B-4AF61EA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E918-BDE0-BCF5-DDE8-CA8D8D3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9722-6D12-B0BF-3974-5E953D5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960B-0F8F-0D11-4FEC-435696C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4E62-19ED-54C4-3B5F-B7DCE7F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A6FE9-BEB7-72DC-3D65-10C886EC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A2D5-00DD-4793-E86B-3F2E9A1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6C5A-5044-53CC-7210-4D02F9A3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00E-E269-CEF3-7438-EE02C80D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436A-85CB-CB0E-853C-B3E9F6CBA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7F86-991E-F8BF-3FED-06BA1A4D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6ACA-F0A3-2B95-4A7A-519534F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E1B0-8BFC-38F1-F795-432FAEBB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91B-561B-0993-CB57-B2A7B0BC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8256C-261D-AB6E-63E3-C002FB143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F75F9-5F22-359D-A950-689D56516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7CDB-F4E1-86DB-2B50-640A9D0D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8F4B-A959-85F6-154A-DABBE42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843D2-E3D1-D7B2-8FBE-8933613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8B28A-61C5-5876-AE2A-E3AF8198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F923-FA3D-3A8D-8AE7-B5C8AD23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7434-B0B0-48F2-EB14-EE93F7543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59EA-7905-8D64-4914-B8CA9B0E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28EC-3540-6910-2F4E-BA41A202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SWindows/OpenAI/blob/main/tutorial05/CreateDBandTbl.tx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Windows/OpenAI/blob/main/tutorial05/checkSqlWorking.tx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550F20-BE67-3BB5-1EEC-5654D79E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7D4D1A-1301-C12F-CE6E-197109A3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507BD-D95F-D3C5-3DED-599F4C450EE8}"/>
              </a:ext>
            </a:extLst>
          </p:cNvPr>
          <p:cNvSpPr txBox="1"/>
          <p:nvPr/>
        </p:nvSpPr>
        <p:spPr>
          <a:xfrm>
            <a:off x="370667" y="2432027"/>
            <a:ext cx="5866903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Install  the following and configure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MySQL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MySQL workbench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script to create DB “</a:t>
            </a:r>
            <a:r>
              <a:rPr lang="en-US" sz="2400" dirty="0" err="1">
                <a:solidFill>
                  <a:schemeClr val="bg1"/>
                </a:solidFill>
              </a:rPr>
              <a:t>db_inventory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2 tables (</a:t>
            </a:r>
            <a:r>
              <a:rPr lang="en-US" sz="2400" dirty="0" err="1">
                <a:solidFill>
                  <a:schemeClr val="bg1"/>
                </a:solidFill>
              </a:rPr>
              <a:t>tbl_inventory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tbl_OS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some script to make sure MySQL working fine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Generative AI for Dummies: What you need to know">
            <a:extLst>
              <a:ext uri="{FF2B5EF4-FFF2-40B4-BE49-F238E27FC236}">
                <a16:creationId xmlns:a16="http://schemas.microsoft.com/office/drawing/2014/main" id="{F8B715E3-C1E6-6F12-C43A-E652E969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602" y="182860"/>
            <a:ext cx="3996261" cy="30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984C8-6E08-6200-D115-3F221833C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What is Generative AI? | Microsoft Copilot">
            <a:extLst>
              <a:ext uri="{FF2B5EF4-FFF2-40B4-BE49-F238E27FC236}">
                <a16:creationId xmlns:a16="http://schemas.microsoft.com/office/drawing/2014/main" id="{ED4BEA5A-BBC1-81B8-7502-AEFAE9A5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1" y="3543213"/>
            <a:ext cx="3802230" cy="3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BB75AC-73CE-BE5A-064F-BBB92E5E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B8B42-5A4B-A981-DC51-7CF42F70060E}"/>
              </a:ext>
            </a:extLst>
          </p:cNvPr>
          <p:cNvSpPr txBox="1"/>
          <p:nvPr/>
        </p:nvSpPr>
        <p:spPr>
          <a:xfrm>
            <a:off x="119744" y="468086"/>
            <a:ext cx="631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#5- Preparing MYSQL &amp; Workbench</a:t>
            </a:r>
          </a:p>
        </p:txBody>
      </p:sp>
    </p:spTree>
    <p:extLst>
      <p:ext uri="{BB962C8B-B14F-4D97-AF65-F5344CB8AC3E}">
        <p14:creationId xmlns:p14="http://schemas.microsoft.com/office/powerpoint/2010/main" val="68861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42EE5-C41D-5D77-2DF8-1EA220CB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48" y="1198779"/>
            <a:ext cx="4978656" cy="391180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674353-31B8-8695-EF54-09D1E411D6EA}"/>
              </a:ext>
            </a:extLst>
          </p:cNvPr>
          <p:cNvCxnSpPr>
            <a:cxnSpLocks/>
          </p:cNvCxnSpPr>
          <p:nvPr/>
        </p:nvCxnSpPr>
        <p:spPr>
          <a:xfrm flipH="1">
            <a:off x="7380006" y="411198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1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8EA72-E25E-4258-CC99-25122A71B055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Install work bench for MySQL</a:t>
            </a:r>
          </a:p>
        </p:txBody>
      </p:sp>
    </p:spTree>
    <p:extLst>
      <p:ext uri="{BB962C8B-B14F-4D97-AF65-F5344CB8AC3E}">
        <p14:creationId xmlns:p14="http://schemas.microsoft.com/office/powerpoint/2010/main" val="350233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01C7F-F5C2-C2CF-78F2-E7734C0A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26" y="1625507"/>
            <a:ext cx="7753748" cy="36069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A16895-10D7-9BF2-1CCB-A17DCE158BEC}"/>
              </a:ext>
            </a:extLst>
          </p:cNvPr>
          <p:cNvCxnSpPr>
            <a:cxnSpLocks/>
          </p:cNvCxnSpPr>
          <p:nvPr/>
        </p:nvCxnSpPr>
        <p:spPr>
          <a:xfrm flipH="1">
            <a:off x="3970056" y="362621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0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8626FC-6315-BB20-2CFD-4303167F0013}"/>
              </a:ext>
            </a:extLst>
          </p:cNvPr>
          <p:cNvSpPr txBox="1"/>
          <p:nvPr/>
        </p:nvSpPr>
        <p:spPr>
          <a:xfrm>
            <a:off x="2087880" y="7480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mysql-workbench-community-8.0.40-winx64.msi - &gt; double click to start installing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DF4FC-A7AD-CBB9-E5A0-107AD3B3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18" y="1585151"/>
            <a:ext cx="3149762" cy="24258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D51D53-6EF8-8A31-A721-3CC273EA694F}"/>
              </a:ext>
            </a:extLst>
          </p:cNvPr>
          <p:cNvCxnSpPr>
            <a:cxnSpLocks/>
          </p:cNvCxnSpPr>
          <p:nvPr/>
        </p:nvCxnSpPr>
        <p:spPr>
          <a:xfrm flipH="1">
            <a:off x="4253520" y="326045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B50E0F-66FE-BBC2-2346-752F0CE5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71" y="1585151"/>
            <a:ext cx="3149762" cy="24004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9DD14-3FC3-97E5-A7D5-9D926C753A54}"/>
              </a:ext>
            </a:extLst>
          </p:cNvPr>
          <p:cNvCxnSpPr>
            <a:cxnSpLocks/>
          </p:cNvCxnSpPr>
          <p:nvPr/>
        </p:nvCxnSpPr>
        <p:spPr>
          <a:xfrm flipH="1">
            <a:off x="8319552" y="326045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126F5-2121-D291-9196-92D80FF9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67" y="4201774"/>
            <a:ext cx="3149762" cy="23877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B79437-565A-CC25-6E94-C5F4D20FB304}"/>
              </a:ext>
            </a:extLst>
          </p:cNvPr>
          <p:cNvCxnSpPr>
            <a:cxnSpLocks/>
          </p:cNvCxnSpPr>
          <p:nvPr/>
        </p:nvCxnSpPr>
        <p:spPr>
          <a:xfrm flipH="1">
            <a:off x="4581018" y="582787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550BE-D737-A65E-4E53-C2652CBCE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71" y="4176372"/>
            <a:ext cx="3162463" cy="24067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64217-8DF1-41DA-50AE-6C0AE6D95066}"/>
              </a:ext>
            </a:extLst>
          </p:cNvPr>
          <p:cNvCxnSpPr>
            <a:cxnSpLocks/>
          </p:cNvCxnSpPr>
          <p:nvPr/>
        </p:nvCxnSpPr>
        <p:spPr>
          <a:xfrm flipH="1">
            <a:off x="8155803" y="585521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2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39837-C5FF-2C0D-E456-468CA118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4" y="1304816"/>
            <a:ext cx="7436232" cy="42483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E9206D-DD5C-956B-1109-5D11068B5CDF}"/>
              </a:ext>
            </a:extLst>
          </p:cNvPr>
          <p:cNvCxnSpPr>
            <a:cxnSpLocks/>
          </p:cNvCxnSpPr>
          <p:nvPr/>
        </p:nvCxnSpPr>
        <p:spPr>
          <a:xfrm flipH="1">
            <a:off x="4461627" y="396240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194CE-9035-369A-A357-51922DCF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37" y="1628682"/>
            <a:ext cx="7321926" cy="36006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8CD959-EA62-EBA0-C394-71221A3E1B06}"/>
              </a:ext>
            </a:extLst>
          </p:cNvPr>
          <p:cNvCxnSpPr>
            <a:cxnSpLocks/>
          </p:cNvCxnSpPr>
          <p:nvPr/>
        </p:nvCxnSpPr>
        <p:spPr>
          <a:xfrm flipH="1">
            <a:off x="7250547" y="3761234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0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279C2-CD83-5098-7420-B7F3ABBD140E}"/>
              </a:ext>
            </a:extLst>
          </p:cNvPr>
          <p:cNvSpPr txBox="1"/>
          <p:nvPr/>
        </p:nvSpPr>
        <p:spPr>
          <a:xfrm>
            <a:off x="1227582" y="72839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https://github.com/PSWindows/OpenAI/blob/main/tutorial05/CreateDBandTbl.txt</a:t>
            </a:r>
            <a:r>
              <a:rPr lang="en-US" dirty="0"/>
              <a:t> - &gt; here and copy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1E5EE-C046-B5A8-C2D9-6010D8FC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" y="1635033"/>
            <a:ext cx="11589346" cy="35879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FF7281-360D-756E-374C-3C5A18FA2F20}"/>
              </a:ext>
            </a:extLst>
          </p:cNvPr>
          <p:cNvCxnSpPr>
            <a:cxnSpLocks/>
          </p:cNvCxnSpPr>
          <p:nvPr/>
        </p:nvCxnSpPr>
        <p:spPr>
          <a:xfrm flipV="1">
            <a:off x="10561320" y="3163993"/>
            <a:ext cx="374259" cy="530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6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06925-1AA3-C652-192C-ED3031C9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1057153"/>
            <a:ext cx="8064914" cy="474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49718-5C25-823A-E953-0F1FB47A8DF9}"/>
              </a:ext>
            </a:extLst>
          </p:cNvPr>
          <p:cNvSpPr txBox="1"/>
          <p:nvPr/>
        </p:nvSpPr>
        <p:spPr>
          <a:xfrm>
            <a:off x="6236208" y="2404872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here and run the code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AF39-5D0A-4D88-0B0E-01B1F6D1AA07}"/>
              </a:ext>
            </a:extLst>
          </p:cNvPr>
          <p:cNvCxnSpPr>
            <a:cxnSpLocks/>
          </p:cNvCxnSpPr>
          <p:nvPr/>
        </p:nvCxnSpPr>
        <p:spPr>
          <a:xfrm flipV="1">
            <a:off x="3300984" y="1737529"/>
            <a:ext cx="374259" cy="530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6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D6253-46FF-BA9B-CDA3-8510845AA478}"/>
              </a:ext>
            </a:extLst>
          </p:cNvPr>
          <p:cNvSpPr txBox="1"/>
          <p:nvPr/>
        </p:nvSpPr>
        <p:spPr>
          <a:xfrm>
            <a:off x="1335024" y="429768"/>
            <a:ext cx="8906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would create a DB called - &gt; </a:t>
            </a:r>
            <a:r>
              <a:rPr lang="en-US" dirty="0" err="1"/>
              <a:t>db_inventory</a:t>
            </a:r>
            <a:endParaRPr lang="en-US" dirty="0"/>
          </a:p>
          <a:p>
            <a:r>
              <a:rPr lang="en-US" dirty="0"/>
              <a:t>It will create tables</a:t>
            </a:r>
          </a:p>
          <a:p>
            <a:pPr marL="342900" indent="-342900">
              <a:buAutoNum type="arabicParenR"/>
            </a:pPr>
            <a:r>
              <a:rPr lang="en-US" dirty="0" err="1"/>
              <a:t>tbl_Inventory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tbl_OS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3874A-5A73-8952-275A-9BEC9037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73" y="1666004"/>
            <a:ext cx="6991709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84FF5-8743-07EE-62BF-D952351BBAFA}"/>
              </a:ext>
            </a:extLst>
          </p:cNvPr>
          <p:cNvSpPr txBox="1"/>
          <p:nvPr/>
        </p:nvSpPr>
        <p:spPr>
          <a:xfrm>
            <a:off x="2319528" y="804672"/>
            <a:ext cx="755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see the table scheme</a:t>
            </a:r>
          </a:p>
          <a:p>
            <a:r>
              <a:rPr lang="en-US" dirty="0"/>
              <a:t>Databases - &gt; Reverse Engineer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63F23-1BD5-0396-AFFC-0C07275D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5" y="1755434"/>
            <a:ext cx="5658141" cy="44007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FFE97C-446E-C07E-DF99-4AFF9CF017B3}"/>
              </a:ext>
            </a:extLst>
          </p:cNvPr>
          <p:cNvCxnSpPr>
            <a:cxnSpLocks/>
          </p:cNvCxnSpPr>
          <p:nvPr/>
        </p:nvCxnSpPr>
        <p:spPr>
          <a:xfrm>
            <a:off x="6565392" y="5522976"/>
            <a:ext cx="463296" cy="384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1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F0F00D-0667-0A0A-BB1B-6CD645F9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06" y="1195145"/>
            <a:ext cx="8973011" cy="5493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DB408C-9909-F4A0-D11C-5AA638209A8C}"/>
              </a:ext>
            </a:extLst>
          </p:cNvPr>
          <p:cNvSpPr txBox="1"/>
          <p:nvPr/>
        </p:nvSpPr>
        <p:spPr>
          <a:xfrm>
            <a:off x="1857983" y="272374"/>
            <a:ext cx="811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browser</a:t>
            </a:r>
          </a:p>
          <a:p>
            <a:r>
              <a:rPr lang="en-US" dirty="0"/>
              <a:t>Go to </a:t>
            </a:r>
          </a:p>
          <a:p>
            <a:r>
              <a:rPr lang="en-US" dirty="0"/>
              <a:t>https://www.mysql.com/downloads/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434720-0A5C-E0DD-0802-4F1FB5C68382}"/>
              </a:ext>
            </a:extLst>
          </p:cNvPr>
          <p:cNvCxnSpPr>
            <a:cxnSpLocks/>
          </p:cNvCxnSpPr>
          <p:nvPr/>
        </p:nvCxnSpPr>
        <p:spPr>
          <a:xfrm flipH="1">
            <a:off x="5107411" y="5836391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1C2016-A319-1D7D-3DD6-2DE28D8FCCAF}"/>
              </a:ext>
            </a:extLst>
          </p:cNvPr>
          <p:cNvCxnSpPr/>
          <p:nvPr/>
        </p:nvCxnSpPr>
        <p:spPr>
          <a:xfrm>
            <a:off x="3904488" y="1728216"/>
            <a:ext cx="576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9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10E93-8785-358A-F0C6-E85B1C2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50" y="2073921"/>
            <a:ext cx="7734698" cy="450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CCA42-C651-9E3F-B7CB-CC180556E1E5}"/>
              </a:ext>
            </a:extLst>
          </p:cNvPr>
          <p:cNvSpPr txBox="1"/>
          <p:nvPr/>
        </p:nvSpPr>
        <p:spPr>
          <a:xfrm>
            <a:off x="1709928" y="356616"/>
            <a:ext cx="7818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https://github.com/PSWindows/OpenAI/blob/main/tutorial05/checkSqlWorking.txt</a:t>
            </a:r>
            <a:endParaRPr lang="en-US" dirty="0"/>
          </a:p>
          <a:p>
            <a:r>
              <a:rPr lang="en-US" dirty="0"/>
              <a:t>Copy paste the code and make sure it is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366B6-CCC1-31C4-A148-CCACC20B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26" y="1625507"/>
            <a:ext cx="7753748" cy="360698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8D095C-5EEF-5C13-2793-6DB1B960D8A2}"/>
              </a:ext>
            </a:extLst>
          </p:cNvPr>
          <p:cNvCxnSpPr>
            <a:cxnSpLocks/>
          </p:cNvCxnSpPr>
          <p:nvPr/>
        </p:nvCxnSpPr>
        <p:spPr>
          <a:xfrm flipH="1">
            <a:off x="4485619" y="2462255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F3A98-A1AE-8351-A856-45F39773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23" y="1053978"/>
            <a:ext cx="6883754" cy="47500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165AD5-6D27-7D25-4786-235D18687458}"/>
              </a:ext>
            </a:extLst>
          </p:cNvPr>
          <p:cNvCxnSpPr>
            <a:cxnSpLocks/>
          </p:cNvCxnSpPr>
          <p:nvPr/>
        </p:nvCxnSpPr>
        <p:spPr>
          <a:xfrm flipH="1">
            <a:off x="8829019" y="3294359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06E43-7961-3928-8F54-E2B47AC7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81" y="697029"/>
            <a:ext cx="6382078" cy="35117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E9A7BF-F281-3884-626E-209755C66C3B}"/>
              </a:ext>
            </a:extLst>
          </p:cNvPr>
          <p:cNvCxnSpPr>
            <a:cxnSpLocks/>
          </p:cNvCxnSpPr>
          <p:nvPr/>
        </p:nvCxnSpPr>
        <p:spPr>
          <a:xfrm flipH="1">
            <a:off x="4549627" y="3266927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C70F7A-9692-1333-6472-841F4C4F385C}"/>
              </a:ext>
            </a:extLst>
          </p:cNvPr>
          <p:cNvSpPr txBox="1"/>
          <p:nvPr/>
        </p:nvSpPr>
        <p:spPr>
          <a:xfrm>
            <a:off x="1755648" y="4956048"/>
            <a:ext cx="69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mysql-9.1.0-winx64.msi - &gt; double click to install</a:t>
            </a:r>
          </a:p>
        </p:txBody>
      </p:sp>
    </p:spTree>
    <p:extLst>
      <p:ext uri="{BB962C8B-B14F-4D97-AF65-F5344CB8AC3E}">
        <p14:creationId xmlns:p14="http://schemas.microsoft.com/office/powerpoint/2010/main" val="261110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A7F25-9F5B-E753-FF81-4F80BABC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50" y="231076"/>
            <a:ext cx="3143412" cy="2463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86CEB-4DBB-4EFB-DB89-563E8FADAEF0}"/>
              </a:ext>
            </a:extLst>
          </p:cNvPr>
          <p:cNvSpPr txBox="1"/>
          <p:nvPr/>
        </p:nvSpPr>
        <p:spPr>
          <a:xfrm>
            <a:off x="5277917" y="2048672"/>
            <a:ext cx="536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error message download VC_redist.x64.exe</a:t>
            </a:r>
          </a:p>
          <a:p>
            <a:r>
              <a:rPr lang="en-US" dirty="0"/>
              <a:t>Install and reboot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5AC20-2E13-63E5-4326-45E4C238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17" y="231076"/>
            <a:ext cx="2952902" cy="184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A0192-281A-D31B-ACF9-1AC82595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45" y="3171761"/>
            <a:ext cx="3092609" cy="24766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7AA8A8-4F77-FD54-7FF7-472FD240C91D}"/>
              </a:ext>
            </a:extLst>
          </p:cNvPr>
          <p:cNvCxnSpPr>
            <a:cxnSpLocks/>
          </p:cNvCxnSpPr>
          <p:nvPr/>
        </p:nvCxnSpPr>
        <p:spPr>
          <a:xfrm flipH="1">
            <a:off x="3837919" y="4789784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86B32-C22B-DD6F-347D-9DB721CC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73" y="3312387"/>
            <a:ext cx="3105310" cy="24004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C2EED2-2F06-28E8-4E81-7C1031F7B781}"/>
              </a:ext>
            </a:extLst>
          </p:cNvPr>
          <p:cNvCxnSpPr>
            <a:cxnSpLocks/>
          </p:cNvCxnSpPr>
          <p:nvPr/>
        </p:nvCxnSpPr>
        <p:spPr>
          <a:xfrm flipH="1">
            <a:off x="7552669" y="4989809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49268-3558-33FC-60C2-5E548253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4" y="724852"/>
            <a:ext cx="3130711" cy="246392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1DB5B5-5509-EDAE-B63F-B7602BFAE397}"/>
              </a:ext>
            </a:extLst>
          </p:cNvPr>
          <p:cNvCxnSpPr>
            <a:cxnSpLocks/>
          </p:cNvCxnSpPr>
          <p:nvPr/>
        </p:nvCxnSpPr>
        <p:spPr>
          <a:xfrm flipH="1">
            <a:off x="1945111" y="87615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9D2D68-3EB1-4DA1-88D8-6949B360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62" y="731203"/>
            <a:ext cx="3143412" cy="24575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0C15-0C27-C475-D018-1988B8B4C189}"/>
              </a:ext>
            </a:extLst>
          </p:cNvPr>
          <p:cNvCxnSpPr>
            <a:cxnSpLocks/>
          </p:cNvCxnSpPr>
          <p:nvPr/>
        </p:nvCxnSpPr>
        <p:spPr>
          <a:xfrm flipH="1">
            <a:off x="7309591" y="239100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0BD2B7-4E83-5987-6B0F-06C506B09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05" y="3934778"/>
            <a:ext cx="3105310" cy="244487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26777-48A8-B86F-C084-463D8EF36DF5}"/>
              </a:ext>
            </a:extLst>
          </p:cNvPr>
          <p:cNvCxnSpPr>
            <a:cxnSpLocks/>
          </p:cNvCxnSpPr>
          <p:nvPr/>
        </p:nvCxnSpPr>
        <p:spPr>
          <a:xfrm flipH="1">
            <a:off x="3731239" y="556893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9AE1D-709D-7599-6013-1A2C18A5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1" y="1320826"/>
            <a:ext cx="4991357" cy="39054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9F3B5D-9C50-9B08-A32F-7D29C8446B92}"/>
              </a:ext>
            </a:extLst>
          </p:cNvPr>
          <p:cNvCxnSpPr>
            <a:cxnSpLocks/>
          </p:cNvCxnSpPr>
          <p:nvPr/>
        </p:nvCxnSpPr>
        <p:spPr>
          <a:xfrm flipH="1">
            <a:off x="4453615" y="423390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753AC2-0A7E-C925-30FA-98EE2AA1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12" y="1320826"/>
            <a:ext cx="4978656" cy="39245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9101B0-63D2-EEB2-6DA7-364D0C2F826B}"/>
              </a:ext>
            </a:extLst>
          </p:cNvPr>
          <p:cNvCxnSpPr>
            <a:cxnSpLocks/>
          </p:cNvCxnSpPr>
          <p:nvPr/>
        </p:nvCxnSpPr>
        <p:spPr>
          <a:xfrm flipH="1">
            <a:off x="6517111" y="2392916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9240C5-BF34-FE87-E765-80EF80CA6927}"/>
              </a:ext>
            </a:extLst>
          </p:cNvPr>
          <p:cNvCxnSpPr>
            <a:cxnSpLocks/>
          </p:cNvCxnSpPr>
          <p:nvPr/>
        </p:nvCxnSpPr>
        <p:spPr>
          <a:xfrm flipH="1">
            <a:off x="9638682" y="431756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2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8C2E9-8CC0-B70C-9C98-872B847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4" y="643789"/>
            <a:ext cx="4997707" cy="392450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A203CE-A4C7-C718-ED4C-5A5568176142}"/>
              </a:ext>
            </a:extLst>
          </p:cNvPr>
          <p:cNvCxnSpPr>
            <a:cxnSpLocks/>
          </p:cNvCxnSpPr>
          <p:nvPr/>
        </p:nvCxnSpPr>
        <p:spPr>
          <a:xfrm flipH="1">
            <a:off x="4124431" y="359382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28349-B2E6-4D23-1B8D-39A2F560FFE6}"/>
              </a:ext>
            </a:extLst>
          </p:cNvPr>
          <p:cNvCxnSpPr>
            <a:cxnSpLocks/>
          </p:cNvCxnSpPr>
          <p:nvPr/>
        </p:nvCxnSpPr>
        <p:spPr>
          <a:xfrm flipH="1">
            <a:off x="1628119" y="260604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BC8BAD-DA94-5243-E896-81AC4D3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18" y="643789"/>
            <a:ext cx="4997707" cy="392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A2842-D400-5AC9-1CD0-A5F907146433}"/>
              </a:ext>
            </a:extLst>
          </p:cNvPr>
          <p:cNvCxnSpPr>
            <a:cxnSpLocks/>
          </p:cNvCxnSpPr>
          <p:nvPr/>
        </p:nvCxnSpPr>
        <p:spPr>
          <a:xfrm flipH="1">
            <a:off x="10531327" y="351762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195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</dc:creator>
  <cp:lastModifiedBy>asif A</cp:lastModifiedBy>
  <cp:revision>4</cp:revision>
  <dcterms:created xsi:type="dcterms:W3CDTF">2024-12-02T16:03:37Z</dcterms:created>
  <dcterms:modified xsi:type="dcterms:W3CDTF">2024-12-02T18:07:36Z</dcterms:modified>
</cp:coreProperties>
</file>