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E9A1-002E-4969-027F-8FA9C7C4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1A0B6-7F1C-F8C5-DBF1-522071FBD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A18A-1484-4104-B764-41AAABF5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4C8C-0CB5-B66F-20F0-3754BE7E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1E80-0F23-8F9C-D647-2AA9657B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6F9B-607A-6703-5801-5DD55A42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8E6DD-1E04-9632-7AE5-F764EB7F7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73FB-CCE7-47D2-238F-C4F6F49E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94D8-F225-A4D9-637B-7D5EDBF0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343F-D464-EF59-8D05-F4684BA3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3B376-D91C-9896-A5BC-ADEBF4AA7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B0D5F-2639-3AAD-2BBF-E0F96EBA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CA10-1BF1-EB3B-814A-F70E085F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9B2E-4479-2139-422F-EF38D25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5619-2A40-8198-2685-93E64A6F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59BA-12B3-3AEA-0CE3-4967327A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1594-F63B-8F30-5264-E113A749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290A-8597-7D91-27CE-AE00C03A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7913-EC59-423C-C8F3-47C789DD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395D-6F12-3E64-E442-8C35306F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E1A6-9B85-03A7-E626-C2C418A4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BF163-58C5-AA04-B76E-D1A17A1C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A690-1D12-D96C-44D1-8CAFDF0D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15F2-214F-4D18-1345-130D1B8C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2F4C-7E84-7ED9-5A49-DBB4156E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3AC4-F314-4E4E-6000-5054AC75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AC6D-6DCD-C092-7F32-EAB5F1FF9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4EDC2-1361-51F7-20E5-EABF3ABD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CEE03-D0AE-DCF3-97B3-56AAF88E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D1EE-A6DC-A18C-C3A5-50457B76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EEC2-3BF1-8C45-DB5B-D830E74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E8C-325B-D48D-055E-679855D7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67D1-67A8-B911-5990-A26370DB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19E60-AB65-DA4D-4CCA-8E14EAA84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62F7B-2AE3-D89D-A113-74D2BB9D1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C67D6-BE8B-06DB-2B3A-1F36CA0C1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6ABF3-52B7-DFC7-6AD7-4EE534D5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EBD72-EDC0-5584-C85F-4F666854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42866-C30F-8EB6-757B-7F2E2533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98C3-2C55-095E-DBCD-3D25447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BCAA9-EC1B-00D7-73A7-089142EB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A3ABE-D670-0E6B-8D05-B019666D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06BBA-CD62-9919-6E47-208118A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99EAE-EB2A-CA90-6A79-4F7C1E67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0FB0C-7216-D73B-E788-AC437C5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21333-6D17-79AB-05F2-EAD9C392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50E6-14D3-7F4B-CFBD-27519C6D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6B22-6449-CD30-E45D-E92012AB3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529D0-349B-E132-9C78-B6256DAD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0667-C098-9D19-8257-0FA1E648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5194-5BA8-9226-174F-456A69CD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08CC2-DFA2-2182-CEC0-0D4DEC5B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357A-038F-8267-927E-4B1BEF55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9E567-3A84-EB85-91F3-15B7F0C8C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DEACE-883E-0BAE-539E-2BB53D2F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E7BC6-02F1-3A5B-2A81-F8F06555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0BFC3-8A81-6042-7A47-525FAA9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E9FE8-3C5F-09F2-2E4A-280A6ED2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15A7A-7E9B-3718-2C3C-46D85838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A9193-F943-C659-BE28-E3E81C933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983E-12AE-4DA5-BEDE-92B00290C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73EC6-96BE-4F21-BCC1-8B5F99E0138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424F4-B8C0-B3E8-6D6F-B04705AAC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B337-D540-2A21-4600-AB328D60B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C2543-4A32-487F-B48F-8F2B86B4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46D6C7-A81A-5AA4-A86C-F88CCC2B5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7ECF1C-861C-EC3E-0676-556E4CD28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Generative AI for Dummies: What you need to know">
            <a:extLst>
              <a:ext uri="{FF2B5EF4-FFF2-40B4-BE49-F238E27FC236}">
                <a16:creationId xmlns:a16="http://schemas.microsoft.com/office/drawing/2014/main" id="{14C97B07-5CCA-353D-7D8D-C9DAD7EC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602" y="182860"/>
            <a:ext cx="3996261" cy="30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B66311-0E7D-A4BC-6B09-5E3C4B0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What is Generative AI? | Microsoft Copilot">
            <a:extLst>
              <a:ext uri="{FF2B5EF4-FFF2-40B4-BE49-F238E27FC236}">
                <a16:creationId xmlns:a16="http://schemas.microsoft.com/office/drawing/2014/main" id="{E2C59B88-3139-B5C1-865D-EE41E9F8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5071" y="3543213"/>
            <a:ext cx="3802230" cy="30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FC1D07-4341-1423-42C8-89D95EF3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9A3834-1A03-A368-D2BC-4E4D06E3A8C7}"/>
              </a:ext>
            </a:extLst>
          </p:cNvPr>
          <p:cNvSpPr txBox="1"/>
          <p:nvPr/>
        </p:nvSpPr>
        <p:spPr>
          <a:xfrm>
            <a:off x="260938" y="-79920"/>
            <a:ext cx="6311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# 10 – Q&amp;A Chatbot with OpenAI, </a:t>
            </a:r>
            <a:r>
              <a:rPr lang="en-US" sz="3600" dirty="0" err="1">
                <a:solidFill>
                  <a:schemeClr val="bg1"/>
                </a:solidFill>
              </a:rPr>
              <a:t>Langsmith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dirty="0" err="1">
                <a:solidFill>
                  <a:schemeClr val="bg1"/>
                </a:solidFill>
              </a:rPr>
              <a:t>streamlit</a:t>
            </a:r>
            <a:r>
              <a:rPr lang="en-US" sz="3600" dirty="0">
                <a:solidFill>
                  <a:schemeClr val="bg1"/>
                </a:solidFill>
              </a:rPr>
              <a:t> front end</a:t>
            </a:r>
          </a:p>
        </p:txBody>
      </p:sp>
    </p:spTree>
    <p:extLst>
      <p:ext uri="{BB962C8B-B14F-4D97-AF65-F5344CB8AC3E}">
        <p14:creationId xmlns:p14="http://schemas.microsoft.com/office/powerpoint/2010/main" val="223220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38B911-E7A4-4B8A-D39F-78907CF48A74}"/>
              </a:ext>
            </a:extLst>
          </p:cNvPr>
          <p:cNvSpPr/>
          <p:nvPr/>
        </p:nvSpPr>
        <p:spPr>
          <a:xfrm>
            <a:off x="1495426" y="533400"/>
            <a:ext cx="1962149" cy="1200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1703FB-953E-7F4D-D39D-9D13D0F34F9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5750" y="1133475"/>
            <a:ext cx="1209676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15B9AF-104F-E2C5-7F6C-DD3367E44030}"/>
              </a:ext>
            </a:extLst>
          </p:cNvPr>
          <p:cNvSpPr txBox="1"/>
          <p:nvPr/>
        </p:nvSpPr>
        <p:spPr>
          <a:xfrm>
            <a:off x="390525" y="773668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35536-ABF3-91D2-0E05-C666614ED13C}"/>
              </a:ext>
            </a:extLst>
          </p:cNvPr>
          <p:cNvSpPr txBox="1"/>
          <p:nvPr/>
        </p:nvSpPr>
        <p:spPr>
          <a:xfrm>
            <a:off x="1714500" y="8198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web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3CE07-35EE-1C23-98AA-6920BA02DF8B}"/>
              </a:ext>
            </a:extLst>
          </p:cNvPr>
          <p:cNvSpPr/>
          <p:nvPr/>
        </p:nvSpPr>
        <p:spPr>
          <a:xfrm>
            <a:off x="6457952" y="533399"/>
            <a:ext cx="1962149" cy="14763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407F1-71FD-DB8D-9F47-73CC3A2C9F30}"/>
              </a:ext>
            </a:extLst>
          </p:cNvPr>
          <p:cNvSpPr txBox="1"/>
          <p:nvPr/>
        </p:nvSpPr>
        <p:spPr>
          <a:xfrm>
            <a:off x="6591305" y="533400"/>
            <a:ext cx="1714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AI API</a:t>
            </a:r>
          </a:p>
          <a:p>
            <a:r>
              <a:rPr lang="en-US" dirty="0"/>
              <a:t>Gpt4o</a:t>
            </a:r>
          </a:p>
          <a:p>
            <a:r>
              <a:rPr lang="en-US" dirty="0"/>
              <a:t>Gpt4-Turbo</a:t>
            </a:r>
          </a:p>
          <a:p>
            <a:r>
              <a:rPr lang="en-US" dirty="0"/>
              <a:t>gpt-3.5-turbo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86AB1B-DAC7-E7BA-9FFF-32EDC14DF5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57575" y="1133475"/>
            <a:ext cx="581025" cy="952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319790-2714-3BAF-2DF5-003DB435DC38}"/>
              </a:ext>
            </a:extLst>
          </p:cNvPr>
          <p:cNvCxnSpPr>
            <a:cxnSpLocks/>
          </p:cNvCxnSpPr>
          <p:nvPr/>
        </p:nvCxnSpPr>
        <p:spPr>
          <a:xfrm>
            <a:off x="5248274" y="1743074"/>
            <a:ext cx="0" cy="86677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C91EED-C930-9490-96A1-260FAB0902CD}"/>
              </a:ext>
            </a:extLst>
          </p:cNvPr>
          <p:cNvSpPr/>
          <p:nvPr/>
        </p:nvSpPr>
        <p:spPr>
          <a:xfrm>
            <a:off x="4457701" y="2609849"/>
            <a:ext cx="1962149" cy="1200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Langsmith</a:t>
            </a:r>
            <a:endParaRPr lang="en-US" dirty="0"/>
          </a:p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Debugging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E5B074-789B-2578-08CB-1E2E7C1239D1}"/>
              </a:ext>
            </a:extLst>
          </p:cNvPr>
          <p:cNvCxnSpPr>
            <a:cxnSpLocks/>
          </p:cNvCxnSpPr>
          <p:nvPr/>
        </p:nvCxnSpPr>
        <p:spPr>
          <a:xfrm>
            <a:off x="8429625" y="1142999"/>
            <a:ext cx="990601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3A0CE5-4CF9-6D12-5A5E-C29488219836}"/>
              </a:ext>
            </a:extLst>
          </p:cNvPr>
          <p:cNvSpPr/>
          <p:nvPr/>
        </p:nvSpPr>
        <p:spPr>
          <a:xfrm>
            <a:off x="9420226" y="542924"/>
            <a:ext cx="1962149" cy="1200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FD547-760F-6BE8-D540-42BF7977A3DD}"/>
              </a:ext>
            </a:extLst>
          </p:cNvPr>
          <p:cNvSpPr/>
          <p:nvPr/>
        </p:nvSpPr>
        <p:spPr>
          <a:xfrm>
            <a:off x="4038600" y="533400"/>
            <a:ext cx="1962149" cy="1200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LangChain</a:t>
            </a:r>
            <a:r>
              <a:rPr lang="en-US" dirty="0"/>
              <a:t> framework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816BCD-C012-3CB8-4DEF-367F5C39CA0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00749" y="1142999"/>
            <a:ext cx="457203" cy="12858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5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34897</TotalTime>
  <Words>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A</dc:creator>
  <cp:lastModifiedBy>asif A</cp:lastModifiedBy>
  <cp:revision>3</cp:revision>
  <dcterms:created xsi:type="dcterms:W3CDTF">2024-12-05T21:39:00Z</dcterms:created>
  <dcterms:modified xsi:type="dcterms:W3CDTF">2025-01-08T05:05:37Z</dcterms:modified>
</cp:coreProperties>
</file>