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verage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b920dc1f2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b920dc1f2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b920dc1f2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b920dc1f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b920dc1f2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b920dc1f2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b920dc1f2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b920dc1f2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b920dc1f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b920dc1f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b920dc1f2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b920dc1f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b920dc1f2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b920dc1f2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ab88ef3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ab88ef3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ab88ef3d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ab88ef3d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ab88ef3d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ab88ef3d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ab88ef3d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ab88ef3d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ab88ef3d4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ab88ef3d4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ab88ef3d4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ab88ef3d4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b920dc1f2_8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b920dc1f2_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ab88ef3d4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ab88ef3d4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ytorch.org/tutorials/intermediate/reinforcement_q_learning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PSX-Ramitas/CSCI-166" TargetMode="External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1.jpg"/><Relationship Id="rId5" Type="http://schemas.openxmlformats.org/officeDocument/2006/relationships/image" Target="../media/image18.png"/><Relationship Id="rId6" Type="http://schemas.openxmlformats.org/officeDocument/2006/relationships/image" Target="../media/image2.png"/><Relationship Id="rId7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Block-Sorting Robot Arm* Using DQN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Takara Busby, Tomas Garcia, Marcus Ramirez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651350" y="4568825"/>
            <a:ext cx="223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*simulated in pybullet :(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194750"/>
            <a:ext cx="3647400" cy="14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Increased max duration to 1000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50" y="2823474"/>
            <a:ext cx="3790700" cy="184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2475" y="2100175"/>
            <a:ext cx="4808449" cy="270252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4691825" y="1364100"/>
            <a:ext cx="29733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Lowered Learning Rate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Endeavors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with training and hyperparameter tuning to get model to a desirable state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Reintroduce Lidar Sensor into virtual simulation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Actually implement in the real-world!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Most </a:t>
            </a:r>
            <a:r>
              <a:rPr lang="en" sz="1600"/>
              <a:t>algorithms exist, just need to tie it all together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Setup - Flow Diagram </a:t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575" y="1152475"/>
            <a:ext cx="3884551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8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Setup - Activity Sequence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400" y="1053625"/>
            <a:ext cx="4838851" cy="3785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conclusion we’re happy with the progress and knowledge acquired in the development of the Robotic Claw.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Simulation proved to be a difficult undertaking &amp; a </a:t>
            </a:r>
            <a:r>
              <a:rPr b="1" lang="en"/>
              <a:t>significant</a:t>
            </a:r>
            <a:r>
              <a:rPr lang="en"/>
              <a:t> time allotment should be considered when embarking on a similar project. 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Training model successfully requires hyperparameter fine-tuning + other adjustments also leading to significant time dedicated to this portion of the project.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17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OpenCV. (2020, November 4). https://opencv.org/about/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Paszke, A., &amp; Towers, M. (n.d.). </a:t>
            </a:r>
            <a:r>
              <a:rPr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Reinforcement learning (DQN) tutorial¶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Reinforcement Learning (DQN) Tutorial - PyTorch Tutorials 2.5.0+cu124 documentation.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https://pytorch.org/tutorials/intermediate/reinforcement_q_learning.html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MakerPortal. (n.d.). tfluna-python. GitHub.https://github.com/makerportal/tfluna-python.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Dr. David Ruby, CSUF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4146300"/>
            <a:ext cx="8520600" cy="4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https://github.com/PSX-Ramitas/CSCI-166</a:t>
            </a:r>
            <a:r>
              <a:rPr lang="en"/>
              <a:t> </a:t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50" y="80810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64875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Design &amp; implement a 6 Degrees of Freedom (DOF) robotic arm to grab and sort colored blocks in a simulated environment</a:t>
            </a:r>
            <a:endParaRPr sz="21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Leverage Deep Q-Learning to optimize behavior w/ iterative interactions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Ensure precise object detection and manipulation based on visual input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Design a system adaptable for real-world deployment beyond simulation</a:t>
            </a:r>
            <a:endParaRPr sz="190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9200" y="2355025"/>
            <a:ext cx="2040000" cy="24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648475" y="1017725"/>
            <a:ext cx="5450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Develop Robotic Autonomy</a:t>
            </a:r>
            <a:r>
              <a:rPr lang="en"/>
              <a:t>: Train a 6 DOF robotic arm to grab and sort blocks based on color using Deep Q-Learning.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Simulated Environment</a:t>
            </a:r>
            <a:r>
              <a:rPr lang="en"/>
              <a:t>: Leverage PyBullet for controlled, iterative training and real-time decision-making.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Precision and Scalability</a:t>
            </a:r>
            <a:r>
              <a:rPr lang="en"/>
              <a:t>: Ensure accurate object detection and manipulation with potential for real-world deployment.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Overcome Traditional Limitations</a:t>
            </a:r>
            <a:r>
              <a:rPr lang="en"/>
              <a:t>: Replace exhaustive manual programming with adaptable, reinforcement learning-based control.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00" y="1359238"/>
            <a:ext cx="3442874" cy="344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Used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64875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PyBullet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PyTorch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Blender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Google CoLab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Hardware Exclusive: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OpenCV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Picamera2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GPIOZero</a:t>
            </a:r>
            <a:endParaRPr sz="21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9825" y="116975"/>
            <a:ext cx="1254795" cy="137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6050" y="181150"/>
            <a:ext cx="4050125" cy="227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2175" y="2981851"/>
            <a:ext cx="2040000" cy="16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96850" y="1088300"/>
            <a:ext cx="1185321" cy="143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36050" y="2676605"/>
            <a:ext cx="4050125" cy="2278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1075" y="3390850"/>
            <a:ext cx="1543500" cy="119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4575" y="1152479"/>
            <a:ext cx="3987725" cy="2952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135000"/>
            <a:ext cx="2989375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01071" y="1152473"/>
            <a:ext cx="154351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(Cont.)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Robotic Arm Kit:</a:t>
            </a:r>
            <a:r>
              <a:rPr lang="en"/>
              <a:t> Hobby Robot Arm Kit, equipped with 6 MG996R Servos. 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Raspberry Pi 5:</a:t>
            </a:r>
            <a:r>
              <a:rPr lang="en"/>
              <a:t> Microcomputer, serves as the controller for the robot and the host for the model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Camera:</a:t>
            </a:r>
            <a:r>
              <a:rPr lang="en"/>
              <a:t> Provides visual </a:t>
            </a:r>
            <a:r>
              <a:rPr lang="en"/>
              <a:t>input</a:t>
            </a:r>
            <a:r>
              <a:rPr lang="en"/>
              <a:t> to detect colors and positions of blocks and the arm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Lidar Sensor:</a:t>
            </a:r>
            <a:r>
              <a:rPr lang="en"/>
              <a:t> Narrow light beam used for depth perception, 2 degree FOV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Power Source:</a:t>
            </a:r>
            <a:r>
              <a:rPr lang="en"/>
              <a:t> 7.2v NiMH battery, 3200mAh 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772" y="3632872"/>
            <a:ext cx="1997700" cy="13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Experimentation 	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017725"/>
            <a:ext cx="5500200" cy="39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Live testing?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Lidar Sensor setbacks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Bad Serial Port information flow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Dual camera input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Tedious </a:t>
            </a:r>
            <a:r>
              <a:rPr lang="en"/>
              <a:t>calibrating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Socket communication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Awful dataflow for training if connection sucks</a:t>
            </a:r>
            <a:endParaRPr/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Fresno State wifi does indeed suck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Simulation Environment:</a:t>
            </a:r>
            <a:endParaRPr b="1"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Gazebo/Ros2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Steep learning curve + tedious to set up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PyBullet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-39210" l="1310" r="-1310" t="39210"/>
          <a:stretch/>
        </p:blipFill>
        <p:spPr>
          <a:xfrm>
            <a:off x="5856525" y="1891575"/>
            <a:ext cx="29337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&amp; Action Space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576275"/>
            <a:ext cx="4147500" cy="29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State_Space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different combinations of Servo angles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</a:t>
            </a:r>
            <a:r>
              <a:rPr lang="en"/>
              <a:t>accompanying</a:t>
            </a:r>
            <a:r>
              <a:rPr lang="en"/>
              <a:t> image of scene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Includes different position of block and tray</a:t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4670700" y="1576275"/>
            <a:ext cx="3840000" cy="3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Action_Space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729 possible actions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Each servo has 3 possible actions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○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Move forward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○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Move 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backward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○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Don’t move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With six servos the permutations of this is 729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969" y="149619"/>
            <a:ext cx="2586550" cy="15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1875725" y="1110425"/>
            <a:ext cx="5313600" cy="3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layer Network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are CNN’s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Kernel size of 3x3 with padding of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does max pooling with kernel_size of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are Fully connected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size of 729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00" y="97700"/>
            <a:ext cx="1706627" cy="4948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9450" y="97700"/>
            <a:ext cx="1905225" cy="4948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