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4" r:id="rId5"/>
    <p:sldId id="265" r:id="rId6"/>
    <p:sldId id="258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72EC89E-B9CB-41F6-AE70-4A2C12686F85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chwisow/Miscellaneous/" TargetMode="External"/><Relationship Id="rId2" Type="http://schemas.openxmlformats.org/officeDocument/2006/relationships/hyperlink" Target="mailto:patrick.schwisow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Patrick Schwisow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Lake / Kenosha PHP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April 17, 2012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your Domain Logic</a:t>
            </a:r>
            <a:br>
              <a:rPr lang="en-US" dirty="0" smtClean="0"/>
            </a:br>
            <a:r>
              <a:rPr lang="en-US" dirty="0" smtClean="0"/>
              <a:t>Out of Storage!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Joind.in</a:t>
            </a:r>
            <a:r>
              <a:rPr lang="en-US" dirty="0" smtClean="0"/>
              <a:t>: TBA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patrick.schwisow@gmail.com</a:t>
            </a:r>
            <a:endParaRPr lang="en-US" dirty="0" smtClean="0"/>
          </a:p>
          <a:p>
            <a:r>
              <a:rPr lang="en-US" dirty="0" smtClean="0"/>
              <a:t>Twitter: @PSchwisow</a:t>
            </a:r>
          </a:p>
          <a:p>
            <a:r>
              <a:rPr lang="en-US" dirty="0" smtClean="0"/>
              <a:t>Code and Slides on </a:t>
            </a:r>
            <a:r>
              <a:rPr lang="en-US" smtClean="0"/>
              <a:t>github</a:t>
            </a:r>
            <a:r>
              <a:rPr lang="en-US" dirty="0" smtClean="0"/>
              <a:t>: </a:t>
            </a:r>
            <a:r>
              <a:rPr lang="en-US" sz="2400" dirty="0" smtClean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github.com/PSchwisow/Miscellaneous/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/ Contact / Slides / Code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Patrick Schwisow</a:t>
            </a:r>
          </a:p>
          <a:p>
            <a:r>
              <a:rPr lang="en-US" dirty="0" smtClean="0"/>
              <a:t>Senior Software Engineer at </a:t>
            </a:r>
            <a:r>
              <a:rPr lang="en-US" dirty="0" err="1" smtClean="0"/>
              <a:t>OpticsPlanet</a:t>
            </a:r>
            <a:r>
              <a:rPr lang="en-US" dirty="0" smtClean="0"/>
              <a:t>, Inc.</a:t>
            </a:r>
          </a:p>
          <a:p>
            <a:r>
              <a:rPr lang="en-US" dirty="0" err="1" smtClean="0"/>
              <a:t>Zend</a:t>
            </a:r>
            <a:r>
              <a:rPr lang="en-US" dirty="0" smtClean="0"/>
              <a:t> Certified Engineer – PHP 5 &amp; </a:t>
            </a:r>
            <a:r>
              <a:rPr lang="en-US" dirty="0" err="1" smtClean="0"/>
              <a:t>Zend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Founder / Organizer of Lake / Kenosha PHP</a:t>
            </a:r>
          </a:p>
          <a:p>
            <a:r>
              <a:rPr lang="en-US" dirty="0" smtClean="0"/>
              <a:t>Father of 3 boys: Jack, Henry, and Charlie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1026" name="Picture 2" descr="C:\Users\Lindsay\Pictures\0109\[0]DSC01834_BAK_.JPG"/>
          <p:cNvPicPr>
            <a:picLocks noChangeAspect="1" noChangeArrowheads="1"/>
          </p:cNvPicPr>
          <p:nvPr/>
        </p:nvPicPr>
        <p:blipFill>
          <a:blip r:embed="rId2" cstate="print"/>
          <a:srcRect t="15789"/>
          <a:stretch>
            <a:fillRect/>
          </a:stretch>
        </p:blipFill>
        <p:spPr bwMode="auto">
          <a:xfrm>
            <a:off x="2362200" y="3998991"/>
            <a:ext cx="4169664" cy="26334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rules that defines:</a:t>
            </a:r>
          </a:p>
          <a:p>
            <a:pPr lvl="1"/>
            <a:r>
              <a:rPr lang="en-US" dirty="0" smtClean="0"/>
              <a:t>The different types of  “things” that your software cares about (e.g. users, products, addresses, log entries)</a:t>
            </a:r>
          </a:p>
          <a:p>
            <a:pPr lvl="1"/>
            <a:r>
              <a:rPr lang="en-US" dirty="0" smtClean="0"/>
              <a:t>How the “things” relate to each other</a:t>
            </a:r>
          </a:p>
          <a:p>
            <a:pPr lvl="1"/>
            <a:r>
              <a:rPr lang="en-US" dirty="0" smtClean="0"/>
              <a:t>What processes and workflows are allowed in the system</a:t>
            </a:r>
          </a:p>
          <a:p>
            <a:r>
              <a:rPr lang="en-US" dirty="0" smtClean="0"/>
              <a:t>Also known as “Business Logic”</a:t>
            </a:r>
          </a:p>
          <a:p>
            <a:r>
              <a:rPr lang="en-US" dirty="0" smtClean="0"/>
              <a:t>Domain logic often determines database structure (each type of “thing” may be a database table)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“Domain Logic”?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Brand: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Updated At</a:t>
            </a:r>
          </a:p>
          <a:p>
            <a:r>
              <a:rPr lang="en-US" dirty="0" smtClean="0"/>
              <a:t>Product: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SKU</a:t>
            </a:r>
          </a:p>
          <a:p>
            <a:pPr lvl="1"/>
            <a:r>
              <a:rPr lang="en-US" dirty="0" smtClean="0"/>
              <a:t>Price</a:t>
            </a:r>
          </a:p>
          <a:p>
            <a:pPr lvl="1"/>
            <a:r>
              <a:rPr lang="en-US" dirty="0" smtClean="0"/>
              <a:t>Brand</a:t>
            </a:r>
          </a:p>
          <a:p>
            <a:pPr lvl="1"/>
            <a:r>
              <a:rPr lang="en-US" dirty="0" smtClean="0"/>
              <a:t>Updated At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CMS for Online Retailer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Brand:</a:t>
            </a:r>
          </a:p>
          <a:p>
            <a:pPr lvl="1"/>
            <a:r>
              <a:rPr lang="en-US" dirty="0" smtClean="0"/>
              <a:t>Name – not empty</a:t>
            </a:r>
          </a:p>
          <a:p>
            <a:pPr lvl="1"/>
            <a:r>
              <a:rPr lang="en-US" dirty="0" smtClean="0"/>
              <a:t>Updated At – </a:t>
            </a:r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 smtClean="0"/>
              <a:t>Product:</a:t>
            </a:r>
          </a:p>
          <a:p>
            <a:pPr lvl="1"/>
            <a:r>
              <a:rPr lang="en-US" dirty="0" smtClean="0"/>
              <a:t>Name – not empty</a:t>
            </a:r>
          </a:p>
          <a:p>
            <a:pPr lvl="1"/>
            <a:r>
              <a:rPr lang="en-US" dirty="0" smtClean="0"/>
              <a:t>SKU – unique, </a:t>
            </a:r>
            <a:r>
              <a:rPr lang="en-US" dirty="0" err="1" smtClean="0"/>
              <a:t>regex</a:t>
            </a:r>
            <a:r>
              <a:rPr lang="en-US" dirty="0" smtClean="0"/>
              <a:t> </a:t>
            </a:r>
            <a:r>
              <a:rPr lang="en-US" sz="2000" dirty="0" smtClean="0"/>
              <a:t>/[A-Z]{2}-[A-Z0-9]{2</a:t>
            </a:r>
            <a:r>
              <a:rPr lang="en-US" sz="2000" dirty="0" smtClean="0"/>
              <a:t>}-[A-Za-z0-9\-]+/</a:t>
            </a:r>
            <a:endParaRPr lang="en-US" dirty="0" smtClean="0"/>
          </a:p>
          <a:p>
            <a:pPr lvl="1"/>
            <a:r>
              <a:rPr lang="en-US" dirty="0" smtClean="0"/>
              <a:t>Price – positive decimal</a:t>
            </a:r>
          </a:p>
          <a:p>
            <a:pPr lvl="1"/>
            <a:r>
              <a:rPr lang="en-US" dirty="0" smtClean="0"/>
              <a:t>Brand – positive integer, matches an id in brand table</a:t>
            </a:r>
          </a:p>
          <a:p>
            <a:pPr lvl="1"/>
            <a:r>
              <a:rPr lang="en-US" dirty="0" smtClean="0"/>
              <a:t>Updated At – </a:t>
            </a:r>
            <a:r>
              <a:rPr lang="en-US" dirty="0" err="1" smtClean="0"/>
              <a:t>datetime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 Rules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code structure / minimal structure</a:t>
            </a:r>
          </a:p>
          <a:p>
            <a:r>
              <a:rPr lang="en-US" dirty="0" smtClean="0"/>
              <a:t>No separation of concerns (database, logic, view)</a:t>
            </a:r>
          </a:p>
          <a:p>
            <a:r>
              <a:rPr lang="en-US" dirty="0" smtClean="0"/>
              <a:t>Code is typically procedural (not object-oriented)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“Old School PHP”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Introduces object-oriented paradigm</a:t>
            </a:r>
          </a:p>
          <a:p>
            <a:r>
              <a:rPr lang="en-US" dirty="0" smtClean="0"/>
              <a:t>Switch to MVC may be part of a larger switch to working in a framework (ZF, </a:t>
            </a:r>
            <a:r>
              <a:rPr lang="en-US" dirty="0" err="1" smtClean="0"/>
              <a:t>Symfony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All domain logic </a:t>
            </a:r>
            <a:r>
              <a:rPr lang="en-US" i="1" dirty="0" smtClean="0"/>
              <a:t>should</a:t>
            </a:r>
            <a:r>
              <a:rPr lang="en-US" dirty="0" smtClean="0"/>
              <a:t> be pulled into the Model</a:t>
            </a:r>
          </a:p>
          <a:p>
            <a:r>
              <a:rPr lang="en-US" dirty="0" smtClean="0"/>
              <a:t>In practice, some domain logic may be left in the controller</a:t>
            </a:r>
          </a:p>
          <a:p>
            <a:r>
              <a:rPr lang="en-US" b="1" i="1" dirty="0" smtClean="0"/>
              <a:t>Problem:</a:t>
            </a:r>
            <a:r>
              <a:rPr lang="en-US" dirty="0" smtClean="0"/>
              <a:t> Domain logic is still intertwined with persistence logic (i.e. database logic)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 in the MVC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Service Layer – unified means of accessing business logic—which includes some application logic for accessing things</a:t>
            </a:r>
          </a:p>
          <a:p>
            <a:r>
              <a:rPr lang="en-US" dirty="0" smtClean="0"/>
              <a:t>Domain Model (Layer) – application and invocation independent representation of our business logic</a:t>
            </a:r>
          </a:p>
          <a:p>
            <a:r>
              <a:rPr lang="en-US" dirty="0" smtClean="0"/>
              <a:t>Recommended Reading: </a:t>
            </a:r>
            <a:r>
              <a:rPr lang="en-US" i="1" dirty="0" smtClean="0"/>
              <a:t>Patterns of Enterprise Application Architecture</a:t>
            </a:r>
            <a:r>
              <a:rPr lang="en-US" dirty="0" smtClean="0"/>
              <a:t> by Martin Fowler</a:t>
            </a:r>
          </a:p>
          <a:p>
            <a:r>
              <a:rPr lang="en-US" dirty="0" smtClean="0"/>
              <a:t>Initially, Domain Layer is Table Modules where each class can only do </a:t>
            </a:r>
            <a:r>
              <a:rPr lang="en-US" b="1" i="1" dirty="0" smtClean="0"/>
              <a:t>single table operations</a:t>
            </a:r>
          </a:p>
          <a:p>
            <a:r>
              <a:rPr lang="en-US" b="1" i="1" dirty="0" smtClean="0"/>
              <a:t>Problem:</a:t>
            </a:r>
            <a:r>
              <a:rPr lang="en-US" dirty="0" smtClean="0"/>
              <a:t> Domain Layer still mixes persistence with domain logic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Layer </a:t>
            </a:r>
            <a:r>
              <a:rPr lang="en-US" i="1" dirty="0" smtClean="0"/>
              <a:t>vs.</a:t>
            </a:r>
            <a:r>
              <a:rPr lang="en-US" dirty="0" smtClean="0"/>
              <a:t> Service Layer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Object-relational mapping (ORM) replaces Table Modules (where we focus on persistence operations) with Entities</a:t>
            </a:r>
          </a:p>
          <a:p>
            <a:r>
              <a:rPr lang="en-US" dirty="0" smtClean="0"/>
              <a:t>Doctrine 2 ORM is a PHP implementation</a:t>
            </a:r>
          </a:p>
          <a:p>
            <a:r>
              <a:rPr lang="en-US" dirty="0" smtClean="0"/>
              <a:t>Entities are Plain Old PHP Objects (POPO’s) that don’t directly access databases</a:t>
            </a:r>
          </a:p>
          <a:p>
            <a:r>
              <a:rPr lang="en-US" dirty="0" smtClean="0"/>
              <a:t>Doctrine reads annotations in the entities’ </a:t>
            </a:r>
            <a:r>
              <a:rPr lang="en-US" dirty="0" err="1" smtClean="0"/>
              <a:t>docblocks</a:t>
            </a:r>
            <a:r>
              <a:rPr lang="en-US" dirty="0" smtClean="0"/>
              <a:t> to map them to database tables / fields</a:t>
            </a:r>
          </a:p>
          <a:p>
            <a:r>
              <a:rPr lang="en-US" smtClean="0"/>
              <a:t>Since entities are POPO’s, there is no need to mock database connections when testing their logic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to the Rescue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1575</TotalTime>
  <Words>482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Paper</vt:lpstr>
      <vt:lpstr>Get your Domain Logic Out of Storage!</vt:lpstr>
      <vt:lpstr>Who am I?</vt:lpstr>
      <vt:lpstr>What is “Domain Logic”?</vt:lpstr>
      <vt:lpstr>Example: CMS for Online Retailer</vt:lpstr>
      <vt:lpstr>Domain Rules</vt:lpstr>
      <vt:lpstr>“Old School PHP”</vt:lpstr>
      <vt:lpstr>Bring in the MVC</vt:lpstr>
      <vt:lpstr>Domain Layer vs. Service Layer</vt:lpstr>
      <vt:lpstr>ORM to the Rescue</vt:lpstr>
      <vt:lpstr>Feedback / Contact / Slides / Code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your Domain Logic Out of Storage!</dc:title>
  <dc:creator>Patrick H Schwisow</dc:creator>
  <cp:lastModifiedBy>Patrick H Schwisow</cp:lastModifiedBy>
  <cp:revision>76</cp:revision>
  <dcterms:created xsi:type="dcterms:W3CDTF">2012-04-01T20:27:02Z</dcterms:created>
  <dcterms:modified xsi:type="dcterms:W3CDTF">2012-04-17T02:25:42Z</dcterms:modified>
</cp:coreProperties>
</file>