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8753F-73C4-411E-82EB-3C0677F70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509" y="1956676"/>
            <a:ext cx="8791575" cy="2387600"/>
          </a:xfrm>
        </p:spPr>
        <p:txBody>
          <a:bodyPr/>
          <a:lstStyle/>
          <a:p>
            <a:pPr algn="ctr"/>
            <a:r>
              <a:rPr lang="ru-RU" dirty="0"/>
              <a:t>Разработка программного модуля для управления задачами предприятия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23052C-2E47-46FC-8543-44E2AE4AE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104" y="4734774"/>
            <a:ext cx="9882387" cy="192360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sz="2900" dirty="0"/>
              <a:t> Слушателя Пьянкова С.Р.</a:t>
            </a:r>
          </a:p>
          <a:p>
            <a:pPr algn="r"/>
            <a:r>
              <a:rPr lang="ru-RU" sz="2900" dirty="0"/>
              <a:t>группы ООП-20</a:t>
            </a:r>
          </a:p>
          <a:p>
            <a:pPr algn="r"/>
            <a:endParaRPr lang="ru-RU" sz="2900" dirty="0"/>
          </a:p>
          <a:p>
            <a:pPr algn="r"/>
            <a:r>
              <a:rPr lang="ru-RU" sz="2900" dirty="0"/>
              <a:t>Руководитель проектной работы </a:t>
            </a:r>
          </a:p>
          <a:p>
            <a:pPr algn="r"/>
            <a:r>
              <a:rPr lang="ru-RU" sz="2900" dirty="0"/>
              <a:t>Викентьева О.Л.</a:t>
            </a:r>
          </a:p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22435-DC57-4786-8746-D214F3C538C8}"/>
              </a:ext>
            </a:extLst>
          </p:cNvPr>
          <p:cNvSpPr txBox="1"/>
          <p:nvPr/>
        </p:nvSpPr>
        <p:spPr>
          <a:xfrm>
            <a:off x="2929404" y="244700"/>
            <a:ext cx="8041783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Пермский филиал федерального государственного автономного образовательного учреждения высшего образования 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университет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«Высшая школа экономики»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AF891-4126-460C-A37B-237B1960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6983"/>
            <a:ext cx="9905998" cy="617854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8EE39-F56A-450F-9F6B-63E530A5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227" y="1416731"/>
            <a:ext cx="3503195" cy="1389857"/>
          </a:xfrm>
        </p:spPr>
        <p:txBody>
          <a:bodyPr>
            <a:normAutofit/>
          </a:bodyPr>
          <a:lstStyle/>
          <a:p>
            <a:r>
              <a:rPr lang="en-US" sz="2800" dirty="0"/>
              <a:t>Microsoft SQL Server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DC960-0180-4864-8583-FC757BE3F5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930" y="2806588"/>
            <a:ext cx="11484138" cy="33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34E9C4-5E60-4BE6-BDF0-524397A0AB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3810" y="1166192"/>
            <a:ext cx="5215255" cy="38392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BA898-60B0-4B7E-B663-487D3C37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3"/>
            <a:ext cx="9905998" cy="945239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03FA6-8F3B-44B9-ADE8-58BBA9AD03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612" y="1166192"/>
            <a:ext cx="5495580" cy="39974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0735BE-9B20-4993-8A2C-B2C6BE41E8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88348" y="3252913"/>
            <a:ext cx="509968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84695-B880-434E-B85A-B59B0C16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1368"/>
            <a:ext cx="9905998" cy="875431"/>
          </a:xfrm>
        </p:spPr>
        <p:txBody>
          <a:bodyPr/>
          <a:lstStyle/>
          <a:p>
            <a:pPr algn="ctr"/>
            <a:r>
              <a:rPr lang="ru-RU" dirty="0"/>
              <a:t>разработка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D12B14-4EED-4BC4-8554-08DCA3059C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680919"/>
            <a:ext cx="10191996" cy="228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4AB08-A041-4A9A-8A5D-14BF396DEA93}"/>
              </a:ext>
            </a:extLst>
          </p:cNvPr>
          <p:cNvSpPr txBox="1"/>
          <p:nvPr/>
        </p:nvSpPr>
        <p:spPr>
          <a:xfrm>
            <a:off x="1141412" y="1038894"/>
            <a:ext cx="479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Подключение к базе данных: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64860-B44A-40F9-A6FE-D71524694C6C}"/>
              </a:ext>
            </a:extLst>
          </p:cNvPr>
          <p:cNvSpPr txBox="1"/>
          <p:nvPr/>
        </p:nvSpPr>
        <p:spPr>
          <a:xfrm>
            <a:off x="1141412" y="4060813"/>
            <a:ext cx="468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Отключение от базы данных: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7FC342-8F04-4506-9FDB-4C66860FAA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1" y="4716788"/>
            <a:ext cx="10320785" cy="17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4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2B366-1731-45E8-BC3B-BC70BED1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9121"/>
            <a:ext cx="9905998" cy="708006"/>
          </a:xfrm>
        </p:spPr>
        <p:txBody>
          <a:bodyPr/>
          <a:lstStyle/>
          <a:p>
            <a:pPr algn="ctr"/>
            <a:r>
              <a:rPr lang="ru-RU" dirty="0"/>
              <a:t>Разработка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15F8F-2959-4819-8ADC-46DB719124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160" y="1993233"/>
            <a:ext cx="11080503" cy="452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CEC9-032D-434B-BA90-C2E3991A8B28}"/>
              </a:ext>
            </a:extLst>
          </p:cNvPr>
          <p:cNvSpPr txBox="1"/>
          <p:nvPr/>
        </p:nvSpPr>
        <p:spPr>
          <a:xfrm>
            <a:off x="798859" y="1327435"/>
            <a:ext cx="2885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Создание задачи:</a:t>
            </a:r>
          </a:p>
        </p:txBody>
      </p:sp>
    </p:spTree>
    <p:extLst>
      <p:ext uri="{BB962C8B-B14F-4D97-AF65-F5344CB8AC3E}">
        <p14:creationId xmlns:p14="http://schemas.microsoft.com/office/powerpoint/2010/main" val="342821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428FF-78BE-477D-8F59-FCF93FC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9120"/>
            <a:ext cx="9905998" cy="65649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C364F-CC0B-41AA-BDE4-C15E48BF28E6}"/>
              </a:ext>
            </a:extLst>
          </p:cNvPr>
          <p:cNvSpPr txBox="1"/>
          <p:nvPr/>
        </p:nvSpPr>
        <p:spPr>
          <a:xfrm>
            <a:off x="1141413" y="2090172"/>
            <a:ext cx="88349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Решены задачи:</a:t>
            </a:r>
          </a:p>
          <a:p>
            <a:r>
              <a:rPr lang="ru-RU" sz="2800" dirty="0"/>
              <a:t>1. Создание базы данных</a:t>
            </a:r>
          </a:p>
          <a:p>
            <a:r>
              <a:rPr lang="ru-RU" sz="2800" dirty="0"/>
              <a:t>2. Создание пользовательского интерфейса</a:t>
            </a:r>
          </a:p>
          <a:p>
            <a:r>
              <a:rPr lang="ru-RU" sz="2800" dirty="0"/>
              <a:t>3. Реализация основных функций системы (просмотр, создание, редактирование, поиск задачи по адресату, удаление)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EC654-485B-46A9-85D9-CC1C6E728556}"/>
              </a:ext>
            </a:extLst>
          </p:cNvPr>
          <p:cNvSpPr txBox="1"/>
          <p:nvPr/>
        </p:nvSpPr>
        <p:spPr>
          <a:xfrm>
            <a:off x="1141413" y="1193298"/>
            <a:ext cx="3607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Поэтапная разработка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3590D-FD46-49EE-9BE8-4B3B0A7067C3}"/>
              </a:ext>
            </a:extLst>
          </p:cNvPr>
          <p:cNvSpPr txBox="1"/>
          <p:nvPr/>
        </p:nvSpPr>
        <p:spPr>
          <a:xfrm>
            <a:off x="1141413" y="5403092"/>
            <a:ext cx="7868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Возможность дальнейшего развития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041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48C1-9D03-4C74-9D95-B9BE7A80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9A6B4A-10D8-41E8-AD66-D9F0893B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293" y="2018752"/>
            <a:ext cx="9905999" cy="3541714"/>
          </a:xfrm>
        </p:spPr>
        <p:txBody>
          <a:bodyPr>
            <a:noAutofit/>
          </a:bodyPr>
          <a:lstStyle/>
          <a:p>
            <a:r>
              <a:rPr lang="ru-RU" sz="3600" dirty="0"/>
              <a:t>Главные проблемы:</a:t>
            </a:r>
          </a:p>
          <a:p>
            <a:pPr marL="0" indent="0">
              <a:buNone/>
            </a:pPr>
            <a:r>
              <a:rPr lang="ru-RU" sz="3600" dirty="0"/>
              <a:t>1. Большая площадь предприятия</a:t>
            </a:r>
          </a:p>
          <a:p>
            <a:pPr marL="0" indent="0">
              <a:buNone/>
            </a:pPr>
            <a:r>
              <a:rPr lang="ru-RU" sz="3600" dirty="0"/>
              <a:t>2. Неудобная система обмена, учета и архивирования задач</a:t>
            </a:r>
          </a:p>
          <a:p>
            <a:pPr marL="0" indent="0">
              <a:buNone/>
            </a:pPr>
            <a:r>
              <a:rPr lang="ru-RU" sz="3600" dirty="0"/>
              <a:t>3. Большое количество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58590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38B145-5868-4F25-AAC4-A88C6935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01" y="1658143"/>
            <a:ext cx="9905999" cy="3541714"/>
          </a:xfrm>
        </p:spPr>
        <p:txBody>
          <a:bodyPr/>
          <a:lstStyle/>
          <a:p>
            <a:r>
              <a:rPr lang="ru-RU" sz="3600" dirty="0"/>
              <a:t>Объект – процесс оперативного регулирования задач на предприятии</a:t>
            </a:r>
          </a:p>
          <a:p>
            <a:r>
              <a:rPr lang="ru-RU" sz="3600" dirty="0"/>
              <a:t>Предмет – средства для оперативного регулирования задач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9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67385-6999-4D7C-B8D0-AD4A15FA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03" y="1677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AD0D9-551C-4F52-B323-30FAA57B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8206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1. Анализ процесса обмена задачами и разработка требований к информационной системе</a:t>
            </a:r>
          </a:p>
          <a:p>
            <a:pPr marL="0" indent="0">
              <a:buNone/>
            </a:pPr>
            <a:r>
              <a:rPr lang="ru-RU" sz="3200" dirty="0"/>
              <a:t>2. Проектирование информационной системы</a:t>
            </a:r>
          </a:p>
          <a:p>
            <a:pPr marL="0" indent="0">
              <a:buNone/>
            </a:pPr>
            <a:r>
              <a:rPr lang="ru-RU" sz="3200" dirty="0"/>
              <a:t>3. Разработка приложения</a:t>
            </a:r>
          </a:p>
          <a:p>
            <a:pPr marL="0" indent="0">
              <a:buNone/>
            </a:pPr>
            <a:r>
              <a:rPr lang="ru-RU" sz="3200" dirty="0"/>
              <a:t>4. Тестирование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9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AC3AC-13A1-460F-AAF4-C59321A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Исходные данные (ограничения)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7B446-6843-4E88-BE4C-E9127CAD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5" y="1478570"/>
            <a:ext cx="10828470" cy="5164427"/>
          </a:xfrm>
        </p:spPr>
        <p:txBody>
          <a:bodyPr>
            <a:normAutofit fontScale="32500" lnSpcReduction="20000"/>
          </a:bodyPr>
          <a:lstStyle/>
          <a:p>
            <a:r>
              <a:rPr lang="ru-RU" sz="6200" dirty="0"/>
              <a:t>Пользователи программы – персонал предприятия с начальным знанием работы на персональном компьютере.</a:t>
            </a:r>
          </a:p>
          <a:p>
            <a:r>
              <a:rPr lang="ru-RU" sz="6200" dirty="0"/>
              <a:t>Персональные компьютеры на предприятии средней производительности.</a:t>
            </a:r>
          </a:p>
          <a:p>
            <a:r>
              <a:rPr lang="ru-RU" sz="6200" dirty="0"/>
              <a:t>Локальная сеть соединяет все компьютеры с сервером.</a:t>
            </a:r>
          </a:p>
          <a:p>
            <a:r>
              <a:rPr lang="ru-RU" sz="6200" dirty="0"/>
              <a:t>Сервер работает на операционной системе Windows.</a:t>
            </a:r>
          </a:p>
          <a:p>
            <a:r>
              <a:rPr lang="ru-RU" sz="6200" dirty="0"/>
              <a:t>Обслуживание локальной сети и работоспособности компьютеров ведется штатным системным администратором.</a:t>
            </a:r>
          </a:p>
          <a:p>
            <a:r>
              <a:rPr lang="ru-RU" sz="6200" dirty="0"/>
              <a:t>Предприятие обеспечено резервным источником питания, все компьютеры укомплектованы бесперебойными источниками питания.</a:t>
            </a:r>
          </a:p>
          <a:p>
            <a:r>
              <a:rPr lang="ru-RU" sz="6200" dirty="0"/>
              <a:t>Выход в сеть интернет контролируется файрволлом.</a:t>
            </a:r>
          </a:p>
          <a:p>
            <a:r>
              <a:rPr lang="ru-RU" sz="6200" dirty="0"/>
              <a:t>Языковая локализация при создании задач – Русский язык, Английский язык.</a:t>
            </a:r>
          </a:p>
          <a:p>
            <a:r>
              <a:rPr lang="ru-RU" sz="6200" dirty="0"/>
              <a:t>Количество прогнозируемых одновременных задач – 15 штук.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4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F4A58-82A3-43A8-B2CC-659D6D3F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B211E-5BDC-4627-919C-2079F9E9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09" y="2056303"/>
            <a:ext cx="9905999" cy="3541714"/>
          </a:xfrm>
        </p:spPr>
        <p:txBody>
          <a:bodyPr/>
          <a:lstStyle/>
          <a:p>
            <a:r>
              <a:rPr lang="ru-RU" sz="3600" dirty="0"/>
              <a:t>Обеспечивать добавление новых задач</a:t>
            </a:r>
          </a:p>
          <a:p>
            <a:r>
              <a:rPr lang="ru-RU" sz="3600" dirty="0"/>
              <a:t>Изменять существующие задачи</a:t>
            </a:r>
          </a:p>
          <a:p>
            <a:r>
              <a:rPr lang="ru-RU" sz="3600" dirty="0"/>
              <a:t>Удалять задачи</a:t>
            </a:r>
          </a:p>
          <a:p>
            <a:r>
              <a:rPr lang="ru-RU" sz="3600" dirty="0"/>
              <a:t>Осуществлять поиск задач по адресату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1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105D4-4205-4075-B25C-38C55D16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36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191B5F-62E8-413A-90A4-6000182AB9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67878" y="1300766"/>
            <a:ext cx="5537914" cy="5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7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97D25-56E6-4DEC-952D-21CF7B16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88642"/>
          </a:xfrm>
        </p:spPr>
        <p:txBody>
          <a:bodyPr/>
          <a:lstStyle/>
          <a:p>
            <a:pPr algn="ctr"/>
            <a:r>
              <a:rPr lang="ru-RU" dirty="0"/>
              <a:t>Диаграмма активности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E338F-334C-404C-BA66-FC239FD4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381" y="529969"/>
            <a:ext cx="9905999" cy="751290"/>
          </a:xfrm>
        </p:spPr>
        <p:txBody>
          <a:bodyPr/>
          <a:lstStyle/>
          <a:p>
            <a:pPr algn="ctr"/>
            <a:r>
              <a:rPr lang="ru-RU" dirty="0"/>
              <a:t>Создание новой задачи: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FAC58-EFBF-4F23-B4A7-5553741FF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87" y="1171601"/>
            <a:ext cx="7683826" cy="55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0D92E-187A-4113-B760-8FD6CCBA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594C0-F387-411B-85CB-7821E1B6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51" y="558073"/>
            <a:ext cx="9905999" cy="558107"/>
          </a:xfrm>
        </p:spPr>
        <p:txBody>
          <a:bodyPr/>
          <a:lstStyle/>
          <a:p>
            <a:pPr algn="ctr"/>
            <a:r>
              <a:rPr lang="ru-RU" dirty="0"/>
              <a:t>Создать новую задачу: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AFE9F-C184-4690-AF55-75A366E84D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521" y="1116180"/>
            <a:ext cx="9643657" cy="56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0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45</TotalTime>
  <Words>290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Контур</vt:lpstr>
      <vt:lpstr>Разработка программного модуля для управления задачами предприятия </vt:lpstr>
      <vt:lpstr>Актуальность</vt:lpstr>
      <vt:lpstr>Презентация PowerPoint</vt:lpstr>
      <vt:lpstr>Задачи</vt:lpstr>
      <vt:lpstr>Исходные данные (ограничения)</vt:lpstr>
      <vt:lpstr>Требования</vt:lpstr>
      <vt:lpstr>Диаграмма прецедентов</vt:lpstr>
      <vt:lpstr>Диаграмма активности</vt:lpstr>
      <vt:lpstr>Диаграмма последовательности</vt:lpstr>
      <vt:lpstr>База данных</vt:lpstr>
      <vt:lpstr>Интерфейс</vt:lpstr>
      <vt:lpstr>разработка</vt:lpstr>
      <vt:lpstr>Разработка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управления задачами предприятия</dc:title>
  <dc:creator>Пользователь Windows</dc:creator>
  <cp:lastModifiedBy>Пользователь Windows</cp:lastModifiedBy>
  <cp:revision>6</cp:revision>
  <dcterms:created xsi:type="dcterms:W3CDTF">2021-06-05T09:25:52Z</dcterms:created>
  <dcterms:modified xsi:type="dcterms:W3CDTF">2021-06-05T10:11:46Z</dcterms:modified>
</cp:coreProperties>
</file>