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2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557D1-7B58-463E-B772-81DE2E4A82B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0483A-1774-46F4-9244-82072F6D5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1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7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6096000"/>
            <a:ext cx="1981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4D4F5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57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8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085" y="268957"/>
            <a:ext cx="10972800" cy="6397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085" y="1123468"/>
            <a:ext cx="10972800" cy="14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2709" y="6391204"/>
            <a:ext cx="1263268" cy="30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34916" y="6474768"/>
            <a:ext cx="2239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prstClr val="white">
                    <a:lumMod val="6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Confidential - for limited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42336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marL="1588" indent="0" algn="l" defTabSz="914377" rtl="0" eaLnBrk="1" latinLnBrk="0" hangingPunct="1">
        <a:spcBef>
          <a:spcPct val="0"/>
        </a:spcBef>
        <a:buNone/>
        <a:defRPr sz="2700" kern="1200">
          <a:solidFill>
            <a:srgbClr val="6E267B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4D4F53"/>
        </a:buClr>
        <a:buSzPct val="110000"/>
        <a:buFontTx/>
        <a:buNone/>
        <a:defRPr lang="en-US" sz="1800" kern="1200" dirty="0" smtClean="0">
          <a:solidFill>
            <a:srgbClr val="4D4F53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228594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6E267B"/>
        </a:buClr>
        <a:buFont typeface="Wingdings" panose="05000000000000000000" pitchFamily="2" charset="2"/>
        <a:buChar char="§"/>
        <a:defRPr lang="en-US" sz="1600" kern="1200" dirty="0" smtClean="0">
          <a:solidFill>
            <a:srgbClr val="4D4F53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457189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6E267B"/>
        </a:buClr>
        <a:buSzPct val="90000"/>
        <a:buFont typeface="Wingdings" pitchFamily="2" charset="2"/>
        <a:buChar char=""/>
        <a:defRPr lang="en-US" sz="1400" kern="1200" dirty="0" smtClean="0">
          <a:solidFill>
            <a:srgbClr val="4D4F53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685783" indent="-230182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6E267B"/>
        </a:buClr>
        <a:buSzPct val="100000"/>
        <a:buFont typeface="Wingdings" pitchFamily="2" charset="2"/>
        <a:buChar char=""/>
        <a:defRPr lang="en-US" sz="1400" kern="1200" dirty="0" smtClean="0">
          <a:solidFill>
            <a:srgbClr val="4D4F53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">
          <p15:clr>
            <a:srgbClr val="F26B43"/>
          </p15:clr>
        </p15:guide>
        <p15:guide id="3" pos="54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205812" y="2329954"/>
            <a:ext cx="5058915" cy="4115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0639" rIns="40639">
            <a:spAutoFit/>
          </a:bodyPr>
          <a:lstStyle/>
          <a:p>
            <a:pPr marL="158046" indent="-158046">
              <a:spcBef>
                <a:spcPts val="444"/>
              </a:spcBef>
            </a:pPr>
            <a:endParaRPr lang="en-US" sz="1244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01601" indent="-101601">
              <a:buClr>
                <a:srgbClr val="BC0000"/>
              </a:buClr>
              <a:defRPr/>
            </a:pPr>
            <a:r>
              <a:rPr lang="en-GB" sz="1244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Calibri"/>
              </a:rPr>
              <a:t>Technical Skills:</a:t>
            </a:r>
          </a:p>
          <a:p>
            <a:pPr marL="101601" indent="-101601">
              <a:buClr>
                <a:srgbClr val="BC0000"/>
              </a:buClr>
              <a:defRPr/>
            </a:pPr>
            <a:r>
              <a:rPr lang="en-IN" sz="12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Spring </a:t>
            </a:r>
            <a:r>
              <a:rPr lang="en-IN" sz="1200" b="0" i="0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Boot,Java</a:t>
            </a:r>
            <a:r>
              <a:rPr lang="en-IN" sz="12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OOPs, Spring Security, SQL, HTML, </a:t>
            </a:r>
            <a:r>
              <a:rPr lang="en-IN" sz="1200" b="0" i="0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Jquery</a:t>
            </a:r>
            <a:r>
              <a:rPr lang="en-IN" sz="12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Spring Microservices ,Bootstrap, </a:t>
            </a:r>
          </a:p>
          <a:p>
            <a:pPr marL="101601" indent="-101601">
              <a:buClr>
                <a:srgbClr val="BC0000"/>
              </a:buClr>
              <a:defRPr/>
            </a:pPr>
            <a:r>
              <a:rPr lang="en-IN" sz="12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2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 8, Angular ,Ionic</a:t>
            </a:r>
            <a:endParaRPr lang="en-GB" sz="1200" b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101601" indent="-101601">
              <a:buClr>
                <a:srgbClr val="BC0000"/>
              </a:buClr>
              <a:defRPr/>
            </a:pPr>
            <a:r>
              <a:rPr lang="en-GB" sz="1244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Calibri"/>
              </a:rPr>
              <a:t>Strengths:</a:t>
            </a:r>
          </a:p>
          <a:p>
            <a:pPr marL="101601" indent="-101601">
              <a:spcBef>
                <a:spcPct val="20000"/>
              </a:spcBef>
              <a:buFontTx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Experience in working with API endpoints through RESTful services.</a:t>
            </a:r>
          </a:p>
          <a:p>
            <a:pPr marL="101601" indent="-101601">
              <a:spcBef>
                <a:spcPct val="20000"/>
              </a:spcBef>
              <a:buFontTx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Experience in spring boot JPA , MVC application development.</a:t>
            </a:r>
          </a:p>
          <a:p>
            <a:pPr marL="101601" indent="-101601">
              <a:spcBef>
                <a:spcPct val="20000"/>
              </a:spcBef>
              <a:buFontTx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Experience in implementing Java 8 features , through out application.</a:t>
            </a:r>
          </a:p>
          <a:p>
            <a:pPr marL="101601" indent="-101601">
              <a:spcBef>
                <a:spcPct val="20000"/>
              </a:spcBef>
              <a:buFontTx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Experience in angular and Ionic frameworks</a:t>
            </a:r>
          </a:p>
          <a:p>
            <a:pPr marL="101601" indent="-101601">
              <a:spcBef>
                <a:spcPct val="20000"/>
              </a:spcBef>
              <a:buFontTx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Experience in developing front end JSP pages through HTML , </a:t>
            </a:r>
            <a:r>
              <a:rPr lang="en-US" sz="120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Jquery</a:t>
            </a:r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. </a:t>
            </a:r>
          </a:p>
          <a:p>
            <a:pPr marL="101601" indent="-101601">
              <a:spcBef>
                <a:spcPct val="20000"/>
              </a:spcBef>
              <a:buFontTx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Experience in Junit and Mockito unit testing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Calibri"/>
              </a:rPr>
              <a:t>.</a:t>
            </a:r>
          </a:p>
          <a:p>
            <a:pPr marL="158046" indent="-158046" algn="just">
              <a:spcBef>
                <a:spcPts val="267"/>
              </a:spcBef>
            </a:pPr>
            <a:r>
              <a:rPr lang="en-US" sz="1244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Trainings and Certifications :</a:t>
            </a:r>
          </a:p>
          <a:p>
            <a:pPr marL="158046" indent="-158046" algn="just">
              <a:spcBef>
                <a:spcPts val="267"/>
              </a:spcBef>
            </a:pPr>
            <a:r>
              <a:rPr lang="en-US" sz="120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)Spring Boot Hands-on Lab 201</a:t>
            </a:r>
          </a:p>
          <a:p>
            <a:pPr marL="158046" indent="-158046" algn="just">
              <a:spcBef>
                <a:spcPts val="267"/>
              </a:spcBef>
            </a:pPr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ii)RESTful Services With Jersey 201</a:t>
            </a:r>
          </a:p>
          <a:p>
            <a:pPr marL="158046" indent="-158046" algn="just">
              <a:spcBef>
                <a:spcPts val="267"/>
              </a:spcBef>
            </a:pPr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iii)Spring Boot Microservices with Spring Cloud 201</a:t>
            </a:r>
          </a:p>
          <a:p>
            <a:pPr marL="158046" indent="-158046" algn="just">
              <a:spcBef>
                <a:spcPts val="267"/>
              </a:spcBef>
            </a:pPr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iv)Secure Delivery for Java Developers 201</a:t>
            </a:r>
          </a:p>
          <a:p>
            <a:pPr>
              <a:spcBef>
                <a:spcPct val="20000"/>
              </a:spcBef>
            </a:pPr>
            <a:endParaRPr lang="en-US" sz="12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  <a:sym typeface="Calibri"/>
            </a:endParaRPr>
          </a:p>
          <a:p>
            <a:pPr marL="101601" indent="-101601">
              <a:spcBef>
                <a:spcPct val="20000"/>
              </a:spcBef>
              <a:buFontTx/>
              <a:buChar char="•"/>
            </a:pPr>
            <a:endParaRPr lang="en-US" sz="12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5765585" y="322007"/>
            <a:ext cx="6346328" cy="6632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0639" rIns="40639">
            <a:spAutoFit/>
          </a:bodyPr>
          <a:lstStyle/>
          <a:p>
            <a:pPr marL="158046" indent="-158046" algn="just">
              <a:spcBef>
                <a:spcPts val="267"/>
              </a:spcBef>
            </a:pPr>
            <a:r>
              <a:rPr lang="en-US" sz="1244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Projects and Proof Of Concepts : </a:t>
            </a:r>
          </a:p>
          <a:p>
            <a:pPr marL="158046" indent="-158046">
              <a:spcBef>
                <a:spcPts val="267"/>
              </a:spcBef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Shopping Cart Application :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 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application displays list of items that are available in the shop with the user having ADMIN role can add products into shop other's can only shop , after carting the items the user is notified with an email in response.</a:t>
            </a:r>
          </a:p>
          <a:p>
            <a:pPr marL="158046" indent="-158046">
              <a:spcBef>
                <a:spcPts val="267"/>
              </a:spcBef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 :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 Developer</a:t>
            </a:r>
          </a:p>
          <a:p>
            <a:pPr marL="285750" indent="-285750" algn="just">
              <a:spcBef>
                <a:spcPts val="267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Designed the online shopping ecommerce experience web pages with JSP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spcBef>
                <a:spcPts val="267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Applied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usage of proper associations between entities and cascade settings.</a:t>
            </a:r>
          </a:p>
          <a:p>
            <a:pPr marL="285750" indent="-285750" algn="just">
              <a:spcBef>
                <a:spcPts val="267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DAO classes: Usage of appropriate API methods for CRUD operations.</a:t>
            </a:r>
          </a:p>
          <a:p>
            <a:pPr marL="285750" indent="-285750" algn="just">
              <a:spcBef>
                <a:spcPts val="267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Usage of appropriate queries.</a:t>
            </a:r>
          </a:p>
          <a:p>
            <a:pPr marL="285750" indent="-285750" algn="just">
              <a:spcBef>
                <a:spcPts val="267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Exception Handling: Funneling of exceptions across the layers and displaying appropriate messages to the user .</a:t>
            </a:r>
          </a:p>
          <a:p>
            <a:pPr marL="285750" indent="-285750" algn="just">
              <a:spcBef>
                <a:spcPts val="267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 Maven dependency used.</a:t>
            </a:r>
          </a:p>
          <a:p>
            <a:pPr marL="285750" indent="-285750" algn="just">
              <a:spcBef>
                <a:spcPts val="267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  data repository interfaces used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OrderMyFood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(OMF) : Description :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facilitate their customers to create following services: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1.Restaurant Search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Service:In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service, customer can search for the restaurants , 2.Order Management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Service:This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 will take care of placing order, updating order, cancelling order, view order and calculating the total food price based on the food ordered.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 :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 Developer</a:t>
            </a: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Communicating between microservices using Feign Client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Applied proper package structure (</a:t>
            </a:r>
            <a:r>
              <a:rPr lang="en-IN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Controller,Interface,Service,Repository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using </a:t>
            </a:r>
            <a:r>
              <a:rPr lang="en-IN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SpringBoot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Applied proper usage of REST APIs(Rest methods, query parameters etc)</a:t>
            </a: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Built Unit Testing with Junit and Mockito .</a:t>
            </a: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Achieved Code quality and code coverage with </a:t>
            </a:r>
            <a:r>
              <a:rPr lang="en-IN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Jacoco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Discovery/Registration using Eureka .</a:t>
            </a: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Properly 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 Circuit Breaker.</a:t>
            </a:r>
          </a:p>
          <a:p>
            <a:pPr marL="158046" indent="-158046" algn="just">
              <a:spcBef>
                <a:spcPts val="267"/>
              </a:spcBef>
            </a:pPr>
            <a:endParaRPr lang="en-US" sz="1244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1588226" y="864977"/>
            <a:ext cx="180908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0639" rIns="40639">
            <a:spAutoFit/>
          </a:bodyPr>
          <a:lstStyle>
            <a:lvl1pPr>
              <a:spcBef>
                <a:spcPts val="900"/>
              </a:spcBef>
              <a:defRPr sz="1600" b="1">
                <a:solidFill>
                  <a:srgbClr val="83005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1800" b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Sesharao Paritala</a:t>
            </a:r>
            <a:endParaRPr sz="1800" b="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1555891" y="1234309"/>
            <a:ext cx="1820817" cy="28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0639" rIns="40639">
            <a:spAutoFit/>
          </a:bodyPr>
          <a:lstStyle>
            <a:lvl1pPr>
              <a:defRPr sz="12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b="0"/>
            </a:pPr>
            <a:r>
              <a:rPr lang="en-US" sz="1244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Java Full Stack Engineer </a:t>
            </a:r>
            <a:endParaRPr sz="1244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67"/>
          <p:cNvSpPr txBox="1"/>
          <p:nvPr/>
        </p:nvSpPr>
        <p:spPr>
          <a:xfrm>
            <a:off x="256644" y="187001"/>
            <a:ext cx="540205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chemeClr val="accent6">
                    <a:satOff val="-1931"/>
                    <a:lumOff val="17156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Indicative </a:t>
            </a:r>
            <a:r>
              <a:rPr lang="en-US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Profile </a:t>
            </a:r>
            <a:r>
              <a:rPr lang="en-US" sz="280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Java </a:t>
            </a:r>
            <a:r>
              <a:rPr lang="en-US" sz="2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</a:t>
            </a:r>
            <a:endParaRPr sz="280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658698" y="710221"/>
            <a:ext cx="0" cy="55879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File:Circle-icons-profile.svg - Wikimedia Commons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7" y="768166"/>
            <a:ext cx="1266678" cy="1266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76B644-58EF-4809-A253-2B2EB200D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6" y="664261"/>
            <a:ext cx="1406540" cy="140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49478"/>
      </p:ext>
    </p:extLst>
  </p:cSld>
  <p:clrMapOvr>
    <a:masterClrMapping/>
  </p:clrMapOvr>
</p:sld>
</file>

<file path=ppt/theme/theme1.xml><?xml version="1.0" encoding="utf-8"?>
<a:theme xmlns:a="http://schemas.openxmlformats.org/drawingml/2006/main" name="Mindtree">
  <a:themeElements>
    <a:clrScheme name="Mindtree">
      <a:dk1>
        <a:srgbClr val="4D4F53"/>
      </a:dk1>
      <a:lt1>
        <a:sysClr val="window" lastClr="FFFFFF"/>
      </a:lt1>
      <a:dk2>
        <a:srgbClr val="6E267B"/>
      </a:dk2>
      <a:lt2>
        <a:srgbClr val="929499"/>
      </a:lt2>
      <a:accent1>
        <a:srgbClr val="A71930"/>
      </a:accent1>
      <a:accent2>
        <a:srgbClr val="E37222"/>
      </a:accent2>
      <a:accent3>
        <a:srgbClr val="830051"/>
      </a:accent3>
      <a:accent4>
        <a:srgbClr val="C7D28A"/>
      </a:accent4>
      <a:accent5>
        <a:srgbClr val="0066A1"/>
      </a:accent5>
      <a:accent6>
        <a:srgbClr val="4D4F53"/>
      </a:accent6>
      <a:hlink>
        <a:srgbClr val="0000FF"/>
      </a:hlink>
      <a:folHlink>
        <a:srgbClr val="800080"/>
      </a:folHlink>
    </a:clrScheme>
    <a:fontScheme name="Mindtre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5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>
            <a:solidFill>
              <a:prstClr val="black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>
            <a:solidFill>
              <a:srgbClr val="4D4F53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ndtree" id="{47D2CD4F-8958-4F77-A7C5-865F64D875FE}" vid="{23015DA6-305D-4B30-B9FA-C03D6513FF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4048</TotalTime>
  <Words>402</Words>
  <Application>Microsoft Office PowerPoint</Application>
  <PresentationFormat>Widescreen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Wingdings</vt:lpstr>
      <vt:lpstr>Mindtree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Mindtree Limited</dc:creator>
  <cp:lastModifiedBy>Paritala</cp:lastModifiedBy>
  <cp:revision>71</cp:revision>
  <dcterms:created xsi:type="dcterms:W3CDTF">2018-06-07T22:58:29Z</dcterms:created>
  <dcterms:modified xsi:type="dcterms:W3CDTF">2021-10-09T03:42:09Z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ce5ffd-ebee-41cb-83d4-15a3d6148dfe_Enabled">
    <vt:lpwstr>true</vt:lpwstr>
  </property>
  <property fmtid="{D5CDD505-2E9C-101B-9397-08002B2CF9AE}" pid="3" name="MSIP_Label_cdce5ffd-ebee-41cb-83d4-15a3d6148dfe_SetDate">
    <vt:lpwstr>2021-10-05T07:48:26Z</vt:lpwstr>
  </property>
  <property fmtid="{D5CDD505-2E9C-101B-9397-08002B2CF9AE}" pid="4" name="MSIP_Label_cdce5ffd-ebee-41cb-83d4-15a3d6148dfe_Method">
    <vt:lpwstr>Privileged</vt:lpwstr>
  </property>
  <property fmtid="{D5CDD505-2E9C-101B-9397-08002B2CF9AE}" pid="5" name="MSIP_Label_cdce5ffd-ebee-41cb-83d4-15a3d6148dfe_Name">
    <vt:lpwstr>cdce5ffd-ebee-41cb-83d4-15a3d6148dfe</vt:lpwstr>
  </property>
  <property fmtid="{D5CDD505-2E9C-101B-9397-08002B2CF9AE}" pid="6" name="MSIP_Label_cdce5ffd-ebee-41cb-83d4-15a3d6148dfe_SiteId">
    <vt:lpwstr>85c997b9-f494-46b3-a11d-772983cf6f11</vt:lpwstr>
  </property>
  <property fmtid="{D5CDD505-2E9C-101B-9397-08002B2CF9AE}" pid="7" name="MSIP_Label_cdce5ffd-ebee-41cb-83d4-15a3d6148dfe_ContentBits">
    <vt:lpwstr>0</vt:lpwstr>
  </property>
</Properties>
</file>