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BF24A1-5A26-4581-9F70-8109BF2DF3DE}">
          <p14:sldIdLst>
            <p14:sldId id="25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14.01.2024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14.01.2024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04" y="4872995"/>
            <a:ext cx="4941771" cy="1122202"/>
          </a:xfrm>
        </p:spPr>
        <p:txBody>
          <a:bodyPr rtlCol="0"/>
          <a:lstStyle/>
          <a:p>
            <a:pPr rtl="0"/>
            <a:r>
              <a:rPr lang="ru-RU" dirty="0">
                <a:latin typeface="+mj-lt"/>
              </a:rPr>
              <a:t>Платформа для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8113" y="4872995"/>
            <a:ext cx="6163887" cy="2254783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>
                <a:latin typeface="+mj-lt"/>
              </a:rPr>
              <a:t>Подготовили студенты гр. 5040103/30101</a:t>
            </a:r>
            <a:r>
              <a:rPr lang="en-US" sz="2400" dirty="0">
                <a:latin typeface="+mj-lt"/>
              </a:rPr>
              <a:t>:</a:t>
            </a:r>
          </a:p>
          <a:p>
            <a:pPr algn="r" rtl="0"/>
            <a:r>
              <a:rPr lang="ru-RU" sz="2400" dirty="0">
                <a:latin typeface="+mj-lt"/>
              </a:rPr>
              <a:t>Ушков Виктор</a:t>
            </a:r>
          </a:p>
          <a:p>
            <a:pPr algn="r" rtl="0"/>
            <a:r>
              <a:rPr lang="ru-RU" sz="2400" dirty="0">
                <a:latin typeface="+mj-lt"/>
              </a:rPr>
              <a:t>Шарко Полина</a:t>
            </a:r>
          </a:p>
          <a:p>
            <a:pPr algn="r" rtl="0"/>
            <a:r>
              <a:rPr lang="ru-RU" sz="2400" dirty="0">
                <a:latin typeface="+mj-lt"/>
              </a:rPr>
              <a:t>Рожков Алексей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B0C8F-7BC2-CF3A-0E09-811403788B6A}"/>
              </a:ext>
            </a:extLst>
          </p:cNvPr>
          <p:cNvSpPr txBox="1"/>
          <p:nvPr/>
        </p:nvSpPr>
        <p:spPr>
          <a:xfrm>
            <a:off x="107604" y="6005230"/>
            <a:ext cx="579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Портал для онлайн-обучение путем прохождения</a:t>
            </a:r>
          </a:p>
          <a:p>
            <a:r>
              <a:rPr lang="ru-RU" dirty="0"/>
              <a:t>интерактивных курсов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6" y="136525"/>
            <a:ext cx="3171825" cy="503555"/>
          </a:xfrm>
        </p:spPr>
        <p:txBody>
          <a:bodyPr rtlCol="0"/>
          <a:lstStyle/>
          <a:p>
            <a:pPr rtl="0"/>
            <a:r>
              <a:rPr lang="ru-RU" dirty="0"/>
              <a:t>Идея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2E033-1AC9-5F08-4BC0-A59B2024AF2B}"/>
              </a:ext>
            </a:extLst>
          </p:cNvPr>
          <p:cNvSpPr txBox="1"/>
          <p:nvPr/>
        </p:nvSpPr>
        <p:spPr>
          <a:xfrm>
            <a:off x="123536" y="803563"/>
            <a:ext cx="55475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Данный сервис представляет собой онлайн-платформу, предназначенную для создания, управления и предоставления образовательных курсов в интернете.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Сервис разработан для образовательных учреждений, преподавателей, и студентов, а также для всех, кто желает расширить свои знания и навыки через обучение в сети.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Курсы выкладываются преподавателями и выполняются пользователями, которые предварительно проходят регистрацию на платформе.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Любой зарегистрированный пользователь может пройти любой курс в любое время. Наполнение курсов может быть выполнено в виде текстовых лекций, </a:t>
            </a:r>
            <a:r>
              <a:rPr lang="ru-RU" dirty="0" err="1"/>
              <a:t>pdf</a:t>
            </a:r>
            <a:r>
              <a:rPr lang="ru-RU" dirty="0"/>
              <a:t>-документов, </a:t>
            </a:r>
            <a:r>
              <a:rPr lang="ru-RU" dirty="0" err="1"/>
              <a:t>видеолекций</a:t>
            </a:r>
            <a:r>
              <a:rPr lang="ru-RU" dirty="0"/>
              <a:t>, промежуточных тестов.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B97CC-B066-3F46-9D6C-2F352C76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6" y="189634"/>
            <a:ext cx="11141363" cy="1325563"/>
          </a:xfrm>
        </p:spPr>
        <p:txBody>
          <a:bodyPr/>
          <a:lstStyle/>
          <a:p>
            <a:r>
              <a:rPr lang="ru-RU" dirty="0">
                <a:latin typeface="+mj-lt"/>
              </a:rPr>
              <a:t>Полученные результаты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ВАРИАНТЫ ИСПОЛЬЗОВАНИЯ</a:t>
            </a:r>
          </a:p>
        </p:txBody>
      </p:sp>
      <p:pic>
        <p:nvPicPr>
          <p:cNvPr id="32" name="Рисунок 31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A00994E-6689-4351-9AE3-DE9D1339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42" y="1358900"/>
            <a:ext cx="11262149" cy="53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E0A8B8-155E-BF6C-CA68-301DBCC9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j-lt"/>
              </a:rPr>
              <a:t>Полученные результаты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МОДЕЛЬ ПРЕДМЕТНОЙ ОБЛАСТИ</a:t>
            </a:r>
          </a:p>
        </p:txBody>
      </p:sp>
      <p:pic>
        <p:nvPicPr>
          <p:cNvPr id="4" name="Рисунок 3" descr="Изображение выглядит как текст, диаграмма, Параллельный, План&#10;&#10;Автоматически созданное описание">
            <a:extLst>
              <a:ext uri="{FF2B5EF4-FFF2-40B4-BE49-F238E27FC236}">
                <a16:creationId xmlns:a16="http://schemas.microsoft.com/office/drawing/2014/main" id="{876021FD-B92F-CDCE-737C-70CAF7DB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213" y="1117600"/>
            <a:ext cx="4937574" cy="56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7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1E25C9-B310-7F17-DE9C-371F6CEA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45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j-lt"/>
              </a:rPr>
              <a:t>Полученные результаты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ФИЗИЧЕСКАЯ МОДЕЛЬ ДАННЫХ</a:t>
            </a:r>
          </a:p>
        </p:txBody>
      </p:sp>
      <p:pic>
        <p:nvPicPr>
          <p:cNvPr id="4" name="Рисунок 3" descr="Изображение выглядит как текст, диаграмма, Параллельный, План&#10;&#10;Автоматически созданное описание">
            <a:extLst>
              <a:ext uri="{FF2B5EF4-FFF2-40B4-BE49-F238E27FC236}">
                <a16:creationId xmlns:a16="http://schemas.microsoft.com/office/drawing/2014/main" id="{26AD088B-ADA4-12B5-F5E8-7F39B5EF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51" y="1023580"/>
            <a:ext cx="5323898" cy="56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8292546-02A8-8A1D-CC0A-67D1B982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89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j-lt"/>
              </a:rPr>
              <a:t>Полученные результаты</a:t>
            </a:r>
            <a:r>
              <a:rPr lang="en-US" dirty="0">
                <a:latin typeface="+mj-lt"/>
              </a:rPr>
              <a:t>:</a:t>
            </a:r>
            <a:r>
              <a:rPr lang="ru-RU" dirty="0">
                <a:latin typeface="+mj-lt"/>
              </a:rPr>
              <a:t> Функциональные требования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(пример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ЗАПИСЬ ПОЛЬЗОВАТЕЛЯ НА КУРС</a:t>
            </a:r>
            <a:r>
              <a:rPr lang="en-US" dirty="0">
                <a:latin typeface="+mj-lt"/>
              </a:rPr>
              <a:t>)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 descr="Изображение выглядит как диаграмма, текст, Технический чертеж, План&#10;&#10;Автоматически созданное описание">
            <a:extLst>
              <a:ext uri="{FF2B5EF4-FFF2-40B4-BE49-F238E27FC236}">
                <a16:creationId xmlns:a16="http://schemas.microsoft.com/office/drawing/2014/main" id="{0B0FDDFD-1055-BC55-C63D-92A984054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28" y="1337517"/>
            <a:ext cx="8452635" cy="54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5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E1A535C-F9A7-76FF-9F66-16EE4AE5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89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j-lt"/>
              </a:rPr>
              <a:t>Эскизы пользовательского интерфейса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ВХОД</a:t>
            </a:r>
            <a:r>
              <a:rPr lang="en-US" dirty="0">
                <a:latin typeface="+mj-lt"/>
              </a:rPr>
              <a:t>/</a:t>
            </a:r>
            <a:r>
              <a:rPr lang="ru-RU" dirty="0">
                <a:latin typeface="+mj-lt"/>
              </a:rPr>
              <a:t>регистрация</a:t>
            </a:r>
          </a:p>
        </p:txBody>
      </p:sp>
      <p:pic>
        <p:nvPicPr>
          <p:cNvPr id="10" name="Рисунок 9" descr="Изображение выглядит как снимок экрана, текст, Операционная систем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6834B8E-F2D0-E267-D32C-84F7EE3E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5" y="1732856"/>
            <a:ext cx="5709676" cy="3688889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ABE0B6C-7689-B99B-0BD5-7F6FA8DE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70" y="1732856"/>
            <a:ext cx="5791058" cy="38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6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1443252-60EE-60D0-1734-49349483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45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j-lt"/>
              </a:rPr>
              <a:t>Эскизы пользовательского интерфейса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страница с курсами</a:t>
            </a:r>
          </a:p>
        </p:txBody>
      </p:sp>
      <p:pic>
        <p:nvPicPr>
          <p:cNvPr id="8" name="Рисунок 7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59048F9-E604-D2E6-4C03-0C615B8E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09" y="1290474"/>
            <a:ext cx="7435273" cy="49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55008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25</TotalTime>
  <Words>159</Words>
  <Application>Microsoft Office PowerPoint</Application>
  <PresentationFormat>Широкоэкранный</PresentationFormat>
  <Paragraphs>24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Одиночная линия</vt:lpstr>
      <vt:lpstr>Платформа для обучения</vt:lpstr>
      <vt:lpstr>Идея проекта</vt:lpstr>
      <vt:lpstr>Полученные результаты: ВАРИАНТЫ ИСПОЛЬЗОВАНИЯ</vt:lpstr>
      <vt:lpstr>Полученные результаты: МОДЕЛЬ ПРЕДМЕТНОЙ ОБЛАСТИ</vt:lpstr>
      <vt:lpstr>Полученные результаты: ФИЗИЧЕСКАЯ МОДЕЛЬ ДАННЫХ</vt:lpstr>
      <vt:lpstr>Полученные результаты: Функциональные требования (пример: ЗАПИСЬ ПОЛЬЗОВАТЕЛЯ НА КУРС)</vt:lpstr>
      <vt:lpstr>Эскизы пользовательского интерфейса: ВХОД/регистрация</vt:lpstr>
      <vt:lpstr>Эскизы пользовательского интерфейса: страница с курсами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для обучения</dc:title>
  <dc:creator>Ушков Виктор Алексеевич</dc:creator>
  <cp:lastModifiedBy>Ушков Виктор Алексеевич</cp:lastModifiedBy>
  <cp:revision>3</cp:revision>
  <dcterms:created xsi:type="dcterms:W3CDTF">2024-01-13T16:23:21Z</dcterms:created>
  <dcterms:modified xsi:type="dcterms:W3CDTF">2024-01-14T07:33:28Z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