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2123" r:id="rId2"/>
    <p:sldId id="2124" r:id="rId3"/>
    <p:sldId id="2125" r:id="rId4"/>
    <p:sldId id="2126" r:id="rId5"/>
    <p:sldId id="2129" r:id="rId6"/>
    <p:sldId id="2130" r:id="rId7"/>
    <p:sldId id="2131" r:id="rId8"/>
    <p:sldId id="2132" r:id="rId9"/>
    <p:sldId id="2128" r:id="rId10"/>
    <p:sldId id="2133" r:id="rId11"/>
    <p:sldId id="2134" r:id="rId12"/>
    <p:sldId id="2135" r:id="rId13"/>
    <p:sldId id="2136" r:id="rId14"/>
    <p:sldId id="2137" r:id="rId15"/>
    <p:sldId id="2138" r:id="rId16"/>
    <p:sldId id="2139" r:id="rId17"/>
    <p:sldId id="2140" r:id="rId18"/>
    <p:sldId id="2141" r:id="rId19"/>
    <p:sldId id="2146" r:id="rId20"/>
    <p:sldId id="2142" r:id="rId21"/>
    <p:sldId id="2147" r:id="rId22"/>
    <p:sldId id="2148" r:id="rId23"/>
    <p:sldId id="2149" r:id="rId24"/>
    <p:sldId id="2150" r:id="rId25"/>
    <p:sldId id="2151" r:id="rId26"/>
    <p:sldId id="2152" r:id="rId27"/>
    <p:sldId id="2156" r:id="rId28"/>
    <p:sldId id="2157" r:id="rId29"/>
    <p:sldId id="2153" r:id="rId30"/>
    <p:sldId id="2154" r:id="rId31"/>
    <p:sldId id="2155" r:id="rId32"/>
    <p:sldId id="215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F1F495-9A71-4639-BA82-70B5D15EBC4D}">
          <p14:sldIdLst/>
        </p14:section>
        <p14:section name="1장" id="{C12A002C-81EB-477F-B4DE-8AA4480ED4CB}">
          <p14:sldIdLst>
            <p14:sldId id="2123"/>
            <p14:sldId id="2124"/>
            <p14:sldId id="2125"/>
            <p14:sldId id="2126"/>
            <p14:sldId id="2129"/>
            <p14:sldId id="2130"/>
            <p14:sldId id="2131"/>
            <p14:sldId id="2132"/>
            <p14:sldId id="2128"/>
            <p14:sldId id="2133"/>
            <p14:sldId id="2134"/>
            <p14:sldId id="2135"/>
            <p14:sldId id="2136"/>
            <p14:sldId id="2137"/>
            <p14:sldId id="2138"/>
            <p14:sldId id="2139"/>
            <p14:sldId id="2140"/>
            <p14:sldId id="2141"/>
            <p14:sldId id="2146"/>
            <p14:sldId id="2142"/>
            <p14:sldId id="2147"/>
            <p14:sldId id="2148"/>
            <p14:sldId id="2149"/>
            <p14:sldId id="2150"/>
            <p14:sldId id="2151"/>
            <p14:sldId id="2152"/>
            <p14:sldId id="2156"/>
            <p14:sldId id="2157"/>
            <p14:sldId id="2153"/>
            <p14:sldId id="2154"/>
            <p14:sldId id="2155"/>
            <p14:sldId id="2158"/>
          </p14:sldIdLst>
        </p14:section>
        <p14:section name="2장" id="{DF25218A-3806-4A14-9AB4-F8CF5EF79BDB}">
          <p14:sldIdLst/>
        </p14:section>
        <p14:section name="3장" id="{2BCA0D14-9BD7-472E-AE80-2B0AC01B3878}">
          <p14:sldIdLst/>
        </p14:section>
        <p14:section name="4장" id="{A8D6A6E0-077E-499E-8BC4-9DD8A08B3A55}">
          <p14:sldIdLst/>
        </p14:section>
        <p14:section name="5장" id="{4B5EBAB9-BA12-4F46-8C42-F32842B0CC39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1" autoAdjust="0"/>
    <p:restoredTop sz="98447" autoAdjust="0"/>
  </p:normalViewPr>
  <p:slideViewPr>
    <p:cSldViewPr snapToGrid="0" showGuides="1">
      <p:cViewPr varScale="1">
        <p:scale>
          <a:sx n="41" d="100"/>
          <a:sy n="41" d="100"/>
        </p:scale>
        <p:origin x="-120" y="-1020"/>
      </p:cViewPr>
      <p:guideLst>
        <p:guide orient="horz" pos="2160"/>
        <p:guide orient="horz" pos="2296"/>
        <p:guide orient="horz" pos="2727"/>
        <p:guide pos="3840"/>
        <p:guide pos="398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916"/>
    </p:cViewPr>
  </p:sorterViewPr>
  <p:notesViewPr>
    <p:cSldViewPr snapToGrid="0">
      <p:cViewPr varScale="1">
        <p:scale>
          <a:sx n="145" d="100"/>
          <a:sy n="145" d="100"/>
        </p:scale>
        <p:origin x="-47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62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3903" y="2664211"/>
            <a:ext cx="7200000" cy="1015663"/>
          </a:xfr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표지 제목 입력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6314" y="1965193"/>
            <a:ext cx="7200000" cy="654923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buNone/>
              <a:defRPr lang="en-US" sz="40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ko-KR" altLang="en-US"/>
              <a:t>표지 부제목 입력</a:t>
            </a:r>
            <a:endParaRPr lang="en-US" dirty="0"/>
          </a:p>
        </p:txBody>
      </p:sp>
      <p:grpSp>
        <p:nvGrpSpPr>
          <p:cNvPr id="103" name="그룹 102"/>
          <p:cNvGrpSpPr/>
          <p:nvPr userDrawn="1"/>
        </p:nvGrpSpPr>
        <p:grpSpPr>
          <a:xfrm>
            <a:off x="-511111" y="2594454"/>
            <a:ext cx="6101671" cy="4434641"/>
            <a:chOff x="-802887" y="2742699"/>
            <a:chExt cx="6101671" cy="4434641"/>
          </a:xfrm>
        </p:grpSpPr>
        <p:sp>
          <p:nvSpPr>
            <p:cNvPr id="7" name="Freeform 82"/>
            <p:cNvSpPr>
              <a:spLocks/>
            </p:cNvSpPr>
            <p:nvPr userDrawn="1"/>
          </p:nvSpPr>
          <p:spPr bwMode="auto">
            <a:xfrm>
              <a:off x="-802887" y="4586506"/>
              <a:ext cx="6101671" cy="2590834"/>
            </a:xfrm>
            <a:custGeom>
              <a:avLst/>
              <a:gdLst>
                <a:gd name="T0" fmla="*/ 0 w 1356"/>
                <a:gd name="T1" fmla="*/ 544 h 576"/>
                <a:gd name="T2" fmla="*/ 197 w 1356"/>
                <a:gd name="T3" fmla="*/ 0 h 576"/>
                <a:gd name="T4" fmla="*/ 1160 w 1356"/>
                <a:gd name="T5" fmla="*/ 0 h 576"/>
                <a:gd name="T6" fmla="*/ 1356 w 1356"/>
                <a:gd name="T7" fmla="*/ 544 h 576"/>
                <a:gd name="T8" fmla="*/ 787 w 1356"/>
                <a:gd name="T9" fmla="*/ 544 h 576"/>
                <a:gd name="T10" fmla="*/ 580 w 1356"/>
                <a:gd name="T11" fmla="*/ 544 h 576"/>
                <a:gd name="T12" fmla="*/ 0 w 1356"/>
                <a:gd name="T13" fmla="*/ 54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6" h="576">
                  <a:moveTo>
                    <a:pt x="0" y="544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160" y="0"/>
                    <a:pt x="1160" y="0"/>
                    <a:pt x="1160" y="0"/>
                  </a:cubicBezTo>
                  <a:cubicBezTo>
                    <a:pt x="1356" y="544"/>
                    <a:pt x="1356" y="544"/>
                    <a:pt x="1356" y="544"/>
                  </a:cubicBezTo>
                  <a:cubicBezTo>
                    <a:pt x="787" y="544"/>
                    <a:pt x="787" y="544"/>
                    <a:pt x="787" y="544"/>
                  </a:cubicBezTo>
                  <a:cubicBezTo>
                    <a:pt x="624" y="576"/>
                    <a:pt x="580" y="544"/>
                    <a:pt x="580" y="544"/>
                  </a:cubicBezTo>
                  <a:lnTo>
                    <a:pt x="0" y="5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83"/>
            <p:cNvSpPr>
              <a:spLocks/>
            </p:cNvSpPr>
            <p:nvPr userDrawn="1"/>
          </p:nvSpPr>
          <p:spPr bwMode="auto">
            <a:xfrm>
              <a:off x="-605201" y="6169898"/>
              <a:ext cx="2870256" cy="754631"/>
            </a:xfrm>
            <a:custGeom>
              <a:avLst/>
              <a:gdLst>
                <a:gd name="T0" fmla="*/ 638 w 638"/>
                <a:gd name="T1" fmla="*/ 152 h 168"/>
                <a:gd name="T2" fmla="*/ 264 w 638"/>
                <a:gd name="T3" fmla="*/ 120 h 168"/>
                <a:gd name="T4" fmla="*/ 56 w 638"/>
                <a:gd name="T5" fmla="*/ 134 h 168"/>
                <a:gd name="T6" fmla="*/ 0 w 638"/>
                <a:gd name="T7" fmla="*/ 164 h 168"/>
                <a:gd name="T8" fmla="*/ 258 w 638"/>
                <a:gd name="T9" fmla="*/ 168 h 168"/>
                <a:gd name="T10" fmla="*/ 550 w 638"/>
                <a:gd name="T11" fmla="*/ 168 h 168"/>
                <a:gd name="T12" fmla="*/ 638 w 638"/>
                <a:gd name="T13" fmla="*/ 15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168">
                  <a:moveTo>
                    <a:pt x="638" y="152"/>
                  </a:moveTo>
                  <a:cubicBezTo>
                    <a:pt x="638" y="152"/>
                    <a:pt x="594" y="0"/>
                    <a:pt x="264" y="120"/>
                  </a:cubicBezTo>
                  <a:cubicBezTo>
                    <a:pt x="264" y="120"/>
                    <a:pt x="97" y="136"/>
                    <a:pt x="56" y="13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58" y="168"/>
                    <a:pt x="492" y="116"/>
                    <a:pt x="550" y="168"/>
                  </a:cubicBezTo>
                  <a:cubicBezTo>
                    <a:pt x="550" y="168"/>
                    <a:pt x="614" y="152"/>
                    <a:pt x="638" y="152"/>
                  </a:cubicBezTo>
                  <a:close/>
                </a:path>
              </a:pathLst>
            </a:custGeom>
            <a:solidFill>
              <a:srgbClr val="D5C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84"/>
            <p:cNvSpPr>
              <a:spLocks/>
            </p:cNvSpPr>
            <p:nvPr userDrawn="1"/>
          </p:nvSpPr>
          <p:spPr bwMode="auto">
            <a:xfrm>
              <a:off x="2255552" y="6187006"/>
              <a:ext cx="2889264" cy="737523"/>
            </a:xfrm>
            <a:custGeom>
              <a:avLst/>
              <a:gdLst>
                <a:gd name="T0" fmla="*/ 0 w 642"/>
                <a:gd name="T1" fmla="*/ 148 h 164"/>
                <a:gd name="T2" fmla="*/ 374 w 642"/>
                <a:gd name="T3" fmla="*/ 120 h 164"/>
                <a:gd name="T4" fmla="*/ 590 w 642"/>
                <a:gd name="T5" fmla="*/ 134 h 164"/>
                <a:gd name="T6" fmla="*/ 642 w 642"/>
                <a:gd name="T7" fmla="*/ 164 h 164"/>
                <a:gd name="T8" fmla="*/ 380 w 642"/>
                <a:gd name="T9" fmla="*/ 164 h 164"/>
                <a:gd name="T10" fmla="*/ 88 w 642"/>
                <a:gd name="T11" fmla="*/ 164 h 164"/>
                <a:gd name="T12" fmla="*/ 0 w 642"/>
                <a:gd name="T13" fmla="*/ 14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2" h="164">
                  <a:moveTo>
                    <a:pt x="0" y="148"/>
                  </a:moveTo>
                  <a:cubicBezTo>
                    <a:pt x="0" y="148"/>
                    <a:pt x="44" y="0"/>
                    <a:pt x="374" y="120"/>
                  </a:cubicBezTo>
                  <a:cubicBezTo>
                    <a:pt x="374" y="120"/>
                    <a:pt x="542" y="144"/>
                    <a:pt x="590" y="134"/>
                  </a:cubicBezTo>
                  <a:cubicBezTo>
                    <a:pt x="642" y="164"/>
                    <a:pt x="642" y="164"/>
                    <a:pt x="642" y="164"/>
                  </a:cubicBezTo>
                  <a:cubicBezTo>
                    <a:pt x="380" y="164"/>
                    <a:pt x="380" y="164"/>
                    <a:pt x="380" y="164"/>
                  </a:cubicBezTo>
                  <a:cubicBezTo>
                    <a:pt x="380" y="164"/>
                    <a:pt x="146" y="112"/>
                    <a:pt x="88" y="164"/>
                  </a:cubicBezTo>
                  <a:cubicBezTo>
                    <a:pt x="88" y="164"/>
                    <a:pt x="24" y="148"/>
                    <a:pt x="0" y="148"/>
                  </a:cubicBezTo>
                  <a:close/>
                </a:path>
              </a:pathLst>
            </a:custGeom>
            <a:solidFill>
              <a:srgbClr val="D3C2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85"/>
            <p:cNvSpPr>
              <a:spLocks/>
            </p:cNvSpPr>
            <p:nvPr userDrawn="1"/>
          </p:nvSpPr>
          <p:spPr bwMode="auto">
            <a:xfrm>
              <a:off x="4203905" y="4569398"/>
              <a:ext cx="940912" cy="2360833"/>
            </a:xfrm>
            <a:custGeom>
              <a:avLst/>
              <a:gdLst>
                <a:gd name="T0" fmla="*/ 0 w 209"/>
                <a:gd name="T1" fmla="*/ 0 h 525"/>
                <a:gd name="T2" fmla="*/ 159 w 209"/>
                <a:gd name="T3" fmla="*/ 495 h 525"/>
                <a:gd name="T4" fmla="*/ 209 w 209"/>
                <a:gd name="T5" fmla="*/ 525 h 525"/>
                <a:gd name="T6" fmla="*/ 40 w 209"/>
                <a:gd name="T7" fmla="*/ 21 h 525"/>
                <a:gd name="T8" fmla="*/ 0 w 209"/>
                <a:gd name="T9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525">
                  <a:moveTo>
                    <a:pt x="0" y="0"/>
                  </a:moveTo>
                  <a:cubicBezTo>
                    <a:pt x="159" y="495"/>
                    <a:pt x="159" y="495"/>
                    <a:pt x="159" y="495"/>
                  </a:cubicBezTo>
                  <a:cubicBezTo>
                    <a:pt x="209" y="525"/>
                    <a:pt x="209" y="525"/>
                    <a:pt x="209" y="525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17" y="11"/>
                    <a:pt x="0" y="0"/>
                  </a:cubicBezTo>
                  <a:close/>
                </a:path>
              </a:pathLst>
            </a:custGeom>
            <a:solidFill>
              <a:srgbClr val="EBE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6"/>
            <p:cNvSpPr>
              <a:spLocks/>
            </p:cNvSpPr>
            <p:nvPr userDrawn="1"/>
          </p:nvSpPr>
          <p:spPr bwMode="auto">
            <a:xfrm>
              <a:off x="-610902" y="4556093"/>
              <a:ext cx="910499" cy="2351329"/>
            </a:xfrm>
            <a:custGeom>
              <a:avLst/>
              <a:gdLst>
                <a:gd name="T0" fmla="*/ 479 w 479"/>
                <a:gd name="T1" fmla="*/ 0 h 1237"/>
                <a:gd name="T2" fmla="*/ 398 w 479"/>
                <a:gd name="T3" fmla="*/ 47 h 1237"/>
                <a:gd name="T4" fmla="*/ 0 w 479"/>
                <a:gd name="T5" fmla="*/ 1237 h 1237"/>
                <a:gd name="T6" fmla="*/ 135 w 479"/>
                <a:gd name="T7" fmla="*/ 1166 h 1237"/>
                <a:gd name="T8" fmla="*/ 479 w 479"/>
                <a:gd name="T9" fmla="*/ 0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9" h="1237">
                  <a:moveTo>
                    <a:pt x="479" y="0"/>
                  </a:moveTo>
                  <a:lnTo>
                    <a:pt x="398" y="47"/>
                  </a:lnTo>
                  <a:lnTo>
                    <a:pt x="0" y="1237"/>
                  </a:lnTo>
                  <a:lnTo>
                    <a:pt x="135" y="1166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EB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87"/>
            <p:cNvSpPr>
              <a:spLocks/>
            </p:cNvSpPr>
            <p:nvPr userDrawn="1"/>
          </p:nvSpPr>
          <p:spPr bwMode="auto">
            <a:xfrm>
              <a:off x="-354291" y="4299480"/>
              <a:ext cx="2615544" cy="2558519"/>
            </a:xfrm>
            <a:custGeom>
              <a:avLst/>
              <a:gdLst>
                <a:gd name="T0" fmla="*/ 581 w 581"/>
                <a:gd name="T1" fmla="*/ 569 h 569"/>
                <a:gd name="T2" fmla="*/ 577 w 581"/>
                <a:gd name="T3" fmla="*/ 76 h 569"/>
                <a:gd name="T4" fmla="*/ 355 w 581"/>
                <a:gd name="T5" fmla="*/ 25 h 569"/>
                <a:gd name="T6" fmla="*/ 144 w 581"/>
                <a:gd name="T7" fmla="*/ 56 h 569"/>
                <a:gd name="T8" fmla="*/ 0 w 581"/>
                <a:gd name="T9" fmla="*/ 550 h 569"/>
                <a:gd name="T10" fmla="*/ 255 w 581"/>
                <a:gd name="T11" fmla="*/ 526 h 569"/>
                <a:gd name="T12" fmla="*/ 581 w 581"/>
                <a:gd name="T13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1" h="569">
                  <a:moveTo>
                    <a:pt x="581" y="569"/>
                  </a:moveTo>
                  <a:cubicBezTo>
                    <a:pt x="577" y="76"/>
                    <a:pt x="577" y="76"/>
                    <a:pt x="577" y="76"/>
                  </a:cubicBezTo>
                  <a:cubicBezTo>
                    <a:pt x="577" y="76"/>
                    <a:pt x="456" y="0"/>
                    <a:pt x="355" y="25"/>
                  </a:cubicBezTo>
                  <a:cubicBezTo>
                    <a:pt x="253" y="50"/>
                    <a:pt x="202" y="58"/>
                    <a:pt x="144" y="56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550"/>
                    <a:pt x="155" y="556"/>
                    <a:pt x="255" y="526"/>
                  </a:cubicBezTo>
                  <a:cubicBezTo>
                    <a:pt x="380" y="489"/>
                    <a:pt x="515" y="465"/>
                    <a:pt x="581" y="56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88"/>
            <p:cNvSpPr>
              <a:spLocks/>
            </p:cNvSpPr>
            <p:nvPr userDrawn="1"/>
          </p:nvSpPr>
          <p:spPr bwMode="auto">
            <a:xfrm>
              <a:off x="2238444" y="4411003"/>
              <a:ext cx="2685912" cy="2446997"/>
            </a:xfrm>
            <a:custGeom>
              <a:avLst/>
              <a:gdLst>
                <a:gd name="T0" fmla="*/ 4 w 598"/>
                <a:gd name="T1" fmla="*/ 569 h 569"/>
                <a:gd name="T2" fmla="*/ 0 w 598"/>
                <a:gd name="T3" fmla="*/ 76 h 569"/>
                <a:gd name="T4" fmla="*/ 224 w 598"/>
                <a:gd name="T5" fmla="*/ 25 h 569"/>
                <a:gd name="T6" fmla="*/ 436 w 598"/>
                <a:gd name="T7" fmla="*/ 56 h 569"/>
                <a:gd name="T8" fmla="*/ 598 w 598"/>
                <a:gd name="T9" fmla="*/ 554 h 569"/>
                <a:gd name="T10" fmla="*/ 324 w 598"/>
                <a:gd name="T11" fmla="*/ 526 h 569"/>
                <a:gd name="T12" fmla="*/ 4 w 598"/>
                <a:gd name="T13" fmla="*/ 569 h 569"/>
                <a:gd name="connsiteX0" fmla="*/ 67 w 9986"/>
                <a:gd name="connsiteY0" fmla="*/ 9650 h 9650"/>
                <a:gd name="connsiteX1" fmla="*/ 0 w 9986"/>
                <a:gd name="connsiteY1" fmla="*/ 986 h 9650"/>
                <a:gd name="connsiteX2" fmla="*/ 3746 w 9986"/>
                <a:gd name="connsiteY2" fmla="*/ 89 h 9650"/>
                <a:gd name="connsiteX3" fmla="*/ 7291 w 9986"/>
                <a:gd name="connsiteY3" fmla="*/ 634 h 9650"/>
                <a:gd name="connsiteX4" fmla="*/ 9986 w 9986"/>
                <a:gd name="connsiteY4" fmla="*/ 9416 h 9650"/>
                <a:gd name="connsiteX5" fmla="*/ 5418 w 9986"/>
                <a:gd name="connsiteY5" fmla="*/ 8894 h 9650"/>
                <a:gd name="connsiteX6" fmla="*/ 67 w 9986"/>
                <a:gd name="connsiteY6" fmla="*/ 9650 h 9650"/>
                <a:gd name="connsiteX0" fmla="*/ 67 w 10000"/>
                <a:gd name="connsiteY0" fmla="*/ 9911 h 9911"/>
                <a:gd name="connsiteX1" fmla="*/ 0 w 10000"/>
                <a:gd name="connsiteY1" fmla="*/ 933 h 9911"/>
                <a:gd name="connsiteX2" fmla="*/ 3751 w 10000"/>
                <a:gd name="connsiteY2" fmla="*/ 3 h 9911"/>
                <a:gd name="connsiteX3" fmla="*/ 7315 w 10000"/>
                <a:gd name="connsiteY3" fmla="*/ 630 h 9911"/>
                <a:gd name="connsiteX4" fmla="*/ 10000 w 10000"/>
                <a:gd name="connsiteY4" fmla="*/ 9669 h 9911"/>
                <a:gd name="connsiteX5" fmla="*/ 5426 w 10000"/>
                <a:gd name="connsiteY5" fmla="*/ 9128 h 9911"/>
                <a:gd name="connsiteX6" fmla="*/ 67 w 10000"/>
                <a:gd name="connsiteY6" fmla="*/ 9911 h 9911"/>
                <a:gd name="connsiteX0" fmla="*/ 67 w 10000"/>
                <a:gd name="connsiteY0" fmla="*/ 10000 h 10000"/>
                <a:gd name="connsiteX1" fmla="*/ 0 w 10000"/>
                <a:gd name="connsiteY1" fmla="*/ 941 h 10000"/>
                <a:gd name="connsiteX2" fmla="*/ 3751 w 10000"/>
                <a:gd name="connsiteY2" fmla="*/ 3 h 10000"/>
                <a:gd name="connsiteX3" fmla="*/ 7315 w 10000"/>
                <a:gd name="connsiteY3" fmla="*/ 636 h 10000"/>
                <a:gd name="connsiteX4" fmla="*/ 10000 w 10000"/>
                <a:gd name="connsiteY4" fmla="*/ 9756 h 10000"/>
                <a:gd name="connsiteX5" fmla="*/ 5426 w 10000"/>
                <a:gd name="connsiteY5" fmla="*/ 9210 h 10000"/>
                <a:gd name="connsiteX6" fmla="*/ 67 w 10000"/>
                <a:gd name="connsiteY6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>
                  <a:moveTo>
                    <a:pt x="67" y="10000"/>
                  </a:moveTo>
                  <a:cubicBezTo>
                    <a:pt x="45" y="6980"/>
                    <a:pt x="22" y="3961"/>
                    <a:pt x="0" y="941"/>
                  </a:cubicBezTo>
                  <a:cubicBezTo>
                    <a:pt x="0" y="941"/>
                    <a:pt x="2532" y="53"/>
                    <a:pt x="3751" y="3"/>
                  </a:cubicBezTo>
                  <a:cubicBezTo>
                    <a:pt x="4970" y="-47"/>
                    <a:pt x="5764" y="812"/>
                    <a:pt x="7315" y="636"/>
                  </a:cubicBezTo>
                  <a:cubicBezTo>
                    <a:pt x="10028" y="9786"/>
                    <a:pt x="10000" y="9756"/>
                    <a:pt x="10000" y="9756"/>
                  </a:cubicBezTo>
                  <a:cubicBezTo>
                    <a:pt x="10000" y="9756"/>
                    <a:pt x="7401" y="9890"/>
                    <a:pt x="5426" y="9210"/>
                  </a:cubicBezTo>
                  <a:cubicBezTo>
                    <a:pt x="3333" y="8511"/>
                    <a:pt x="1189" y="8089"/>
                    <a:pt x="67" y="100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89"/>
            <p:cNvSpPr>
              <a:spLocks/>
            </p:cNvSpPr>
            <p:nvPr userDrawn="1"/>
          </p:nvSpPr>
          <p:spPr bwMode="auto">
            <a:xfrm>
              <a:off x="284389" y="3147576"/>
              <a:ext cx="1971163" cy="3714225"/>
            </a:xfrm>
            <a:custGeom>
              <a:avLst/>
              <a:gdLst>
                <a:gd name="T0" fmla="*/ 437 w 438"/>
                <a:gd name="T1" fmla="*/ 826 h 826"/>
                <a:gd name="T2" fmla="*/ 0 w 438"/>
                <a:gd name="T3" fmla="*/ 418 h 826"/>
                <a:gd name="T4" fmla="*/ 110 w 438"/>
                <a:gd name="T5" fmla="*/ 0 h 826"/>
                <a:gd name="T6" fmla="*/ 438 w 438"/>
                <a:gd name="T7" fmla="*/ 388 h 826"/>
                <a:gd name="T8" fmla="*/ 437 w 438"/>
                <a:gd name="T9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826">
                  <a:moveTo>
                    <a:pt x="437" y="826"/>
                  </a:moveTo>
                  <a:cubicBezTo>
                    <a:pt x="437" y="826"/>
                    <a:pt x="232" y="516"/>
                    <a:pt x="0" y="41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364" y="124"/>
                    <a:pt x="438" y="388"/>
                  </a:cubicBezTo>
                  <a:lnTo>
                    <a:pt x="437" y="826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90"/>
            <p:cNvSpPr>
              <a:spLocks/>
            </p:cNvSpPr>
            <p:nvPr userDrawn="1"/>
          </p:nvSpPr>
          <p:spPr bwMode="auto">
            <a:xfrm>
              <a:off x="284389" y="3147576"/>
              <a:ext cx="1971163" cy="3714225"/>
            </a:xfrm>
            <a:custGeom>
              <a:avLst/>
              <a:gdLst>
                <a:gd name="T0" fmla="*/ 437 w 438"/>
                <a:gd name="T1" fmla="*/ 826 h 826"/>
                <a:gd name="T2" fmla="*/ 0 w 438"/>
                <a:gd name="T3" fmla="*/ 418 h 826"/>
                <a:gd name="T4" fmla="*/ 110 w 438"/>
                <a:gd name="T5" fmla="*/ 0 h 826"/>
                <a:gd name="T6" fmla="*/ 438 w 438"/>
                <a:gd name="T7" fmla="*/ 388 h 826"/>
                <a:gd name="T8" fmla="*/ 437 w 438"/>
                <a:gd name="T9" fmla="*/ 826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826">
                  <a:moveTo>
                    <a:pt x="437" y="826"/>
                  </a:moveTo>
                  <a:cubicBezTo>
                    <a:pt x="437" y="826"/>
                    <a:pt x="232" y="516"/>
                    <a:pt x="0" y="418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364" y="124"/>
                    <a:pt x="438" y="388"/>
                  </a:cubicBezTo>
                  <a:lnTo>
                    <a:pt x="437" y="826"/>
                  </a:lnTo>
                  <a:close/>
                </a:path>
              </a:pathLst>
            </a:custGeom>
            <a:noFill/>
            <a:ln w="3175" cap="flat">
              <a:solidFill>
                <a:srgbClr val="B7B7B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91"/>
            <p:cNvSpPr>
              <a:spLocks/>
            </p:cNvSpPr>
            <p:nvPr userDrawn="1"/>
          </p:nvSpPr>
          <p:spPr bwMode="auto">
            <a:xfrm>
              <a:off x="2251750" y="2742699"/>
              <a:ext cx="1013144" cy="4111499"/>
            </a:xfrm>
            <a:custGeom>
              <a:avLst/>
              <a:gdLst>
                <a:gd name="T0" fmla="*/ 213 w 225"/>
                <a:gd name="T1" fmla="*/ 0 h 914"/>
                <a:gd name="T2" fmla="*/ 225 w 225"/>
                <a:gd name="T3" fmla="*/ 502 h 914"/>
                <a:gd name="T4" fmla="*/ 113 w 225"/>
                <a:gd name="T5" fmla="*/ 631 h 914"/>
                <a:gd name="T6" fmla="*/ 1 w 225"/>
                <a:gd name="T7" fmla="*/ 914 h 914"/>
                <a:gd name="T8" fmla="*/ 0 w 225"/>
                <a:gd name="T9" fmla="*/ 429 h 914"/>
                <a:gd name="T10" fmla="*/ 84 w 225"/>
                <a:gd name="T11" fmla="*/ 175 h 914"/>
                <a:gd name="T12" fmla="*/ 213 w 225"/>
                <a:gd name="T13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914">
                  <a:moveTo>
                    <a:pt x="213" y="0"/>
                  </a:moveTo>
                  <a:cubicBezTo>
                    <a:pt x="225" y="502"/>
                    <a:pt x="225" y="502"/>
                    <a:pt x="225" y="502"/>
                  </a:cubicBezTo>
                  <a:cubicBezTo>
                    <a:pt x="225" y="502"/>
                    <a:pt x="151" y="595"/>
                    <a:pt x="113" y="631"/>
                  </a:cubicBezTo>
                  <a:cubicBezTo>
                    <a:pt x="62" y="681"/>
                    <a:pt x="1" y="876"/>
                    <a:pt x="1" y="914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0" y="429"/>
                    <a:pt x="25" y="251"/>
                    <a:pt x="84" y="175"/>
                  </a:cubicBezTo>
                  <a:cubicBezTo>
                    <a:pt x="143" y="100"/>
                    <a:pt x="194" y="41"/>
                    <a:pt x="213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92"/>
            <p:cNvSpPr>
              <a:spLocks/>
            </p:cNvSpPr>
            <p:nvPr userDrawn="1"/>
          </p:nvSpPr>
          <p:spPr bwMode="auto">
            <a:xfrm>
              <a:off x="2251750" y="2742699"/>
              <a:ext cx="1013144" cy="4111499"/>
            </a:xfrm>
            <a:custGeom>
              <a:avLst/>
              <a:gdLst>
                <a:gd name="T0" fmla="*/ 213 w 225"/>
                <a:gd name="T1" fmla="*/ 0 h 914"/>
                <a:gd name="T2" fmla="*/ 225 w 225"/>
                <a:gd name="T3" fmla="*/ 502 h 914"/>
                <a:gd name="T4" fmla="*/ 113 w 225"/>
                <a:gd name="T5" fmla="*/ 631 h 914"/>
                <a:gd name="T6" fmla="*/ 1 w 225"/>
                <a:gd name="T7" fmla="*/ 914 h 914"/>
                <a:gd name="T8" fmla="*/ 0 w 225"/>
                <a:gd name="T9" fmla="*/ 429 h 914"/>
                <a:gd name="T10" fmla="*/ 84 w 225"/>
                <a:gd name="T11" fmla="*/ 175 h 914"/>
                <a:gd name="T12" fmla="*/ 213 w 225"/>
                <a:gd name="T13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914">
                  <a:moveTo>
                    <a:pt x="213" y="0"/>
                  </a:moveTo>
                  <a:cubicBezTo>
                    <a:pt x="225" y="502"/>
                    <a:pt x="225" y="502"/>
                    <a:pt x="225" y="502"/>
                  </a:cubicBezTo>
                  <a:cubicBezTo>
                    <a:pt x="225" y="502"/>
                    <a:pt x="151" y="595"/>
                    <a:pt x="113" y="631"/>
                  </a:cubicBezTo>
                  <a:cubicBezTo>
                    <a:pt x="62" y="681"/>
                    <a:pt x="1" y="876"/>
                    <a:pt x="1" y="914"/>
                  </a:cubicBezTo>
                  <a:cubicBezTo>
                    <a:pt x="0" y="429"/>
                    <a:pt x="0" y="429"/>
                    <a:pt x="0" y="429"/>
                  </a:cubicBezTo>
                  <a:cubicBezTo>
                    <a:pt x="0" y="429"/>
                    <a:pt x="25" y="251"/>
                    <a:pt x="84" y="175"/>
                  </a:cubicBezTo>
                  <a:cubicBezTo>
                    <a:pt x="143" y="100"/>
                    <a:pt x="194" y="41"/>
                    <a:pt x="213" y="0"/>
                  </a:cubicBezTo>
                  <a:close/>
                </a:path>
              </a:pathLst>
            </a:custGeom>
            <a:noFill/>
            <a:ln w="3175" cap="flat">
              <a:solidFill>
                <a:srgbClr val="B7B7B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93"/>
            <p:cNvSpPr>
              <a:spLocks/>
            </p:cNvSpPr>
            <p:nvPr userDrawn="1"/>
          </p:nvSpPr>
          <p:spPr bwMode="auto">
            <a:xfrm>
              <a:off x="1734724" y="2797823"/>
              <a:ext cx="517026" cy="4063978"/>
            </a:xfrm>
            <a:custGeom>
              <a:avLst/>
              <a:gdLst>
                <a:gd name="T0" fmla="*/ 115 w 115"/>
                <a:gd name="T1" fmla="*/ 904 h 904"/>
                <a:gd name="T2" fmla="*/ 0 w 115"/>
                <a:gd name="T3" fmla="*/ 488 h 904"/>
                <a:gd name="T4" fmla="*/ 20 w 115"/>
                <a:gd name="T5" fmla="*/ 0 h 904"/>
                <a:gd name="T6" fmla="*/ 115 w 115"/>
                <a:gd name="T7" fmla="*/ 406 h 904"/>
                <a:gd name="T8" fmla="*/ 115 w 115"/>
                <a:gd name="T9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04">
                  <a:moveTo>
                    <a:pt x="115" y="904"/>
                  </a:moveTo>
                  <a:cubicBezTo>
                    <a:pt x="115" y="904"/>
                    <a:pt x="0" y="546"/>
                    <a:pt x="0" y="48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83" y="368"/>
                    <a:pt x="115" y="406"/>
                  </a:cubicBezTo>
                  <a:lnTo>
                    <a:pt x="115" y="904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94"/>
            <p:cNvSpPr>
              <a:spLocks/>
            </p:cNvSpPr>
            <p:nvPr userDrawn="1"/>
          </p:nvSpPr>
          <p:spPr bwMode="auto">
            <a:xfrm>
              <a:off x="1734724" y="2797823"/>
              <a:ext cx="517026" cy="4063978"/>
            </a:xfrm>
            <a:custGeom>
              <a:avLst/>
              <a:gdLst>
                <a:gd name="T0" fmla="*/ 115 w 115"/>
                <a:gd name="T1" fmla="*/ 904 h 904"/>
                <a:gd name="T2" fmla="*/ 0 w 115"/>
                <a:gd name="T3" fmla="*/ 488 h 904"/>
                <a:gd name="T4" fmla="*/ 20 w 115"/>
                <a:gd name="T5" fmla="*/ 0 h 904"/>
                <a:gd name="T6" fmla="*/ 115 w 115"/>
                <a:gd name="T7" fmla="*/ 406 h 904"/>
                <a:gd name="T8" fmla="*/ 115 w 115"/>
                <a:gd name="T9" fmla="*/ 904 h 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904">
                  <a:moveTo>
                    <a:pt x="115" y="904"/>
                  </a:moveTo>
                  <a:cubicBezTo>
                    <a:pt x="115" y="904"/>
                    <a:pt x="0" y="546"/>
                    <a:pt x="0" y="48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83" y="368"/>
                    <a:pt x="115" y="406"/>
                  </a:cubicBezTo>
                  <a:lnTo>
                    <a:pt x="115" y="904"/>
                  </a:lnTo>
                  <a:close/>
                </a:path>
              </a:pathLst>
            </a:custGeom>
            <a:noFill/>
            <a:ln w="3175" cap="flat">
              <a:solidFill>
                <a:srgbClr val="B7B7B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0" name="Freeform 95"/>
          <p:cNvSpPr>
            <a:spLocks/>
          </p:cNvSpPr>
          <p:nvPr userDrawn="1"/>
        </p:nvSpPr>
        <p:spPr bwMode="auto">
          <a:xfrm>
            <a:off x="1039553" y="1269528"/>
            <a:ext cx="1490667" cy="1190659"/>
          </a:xfrm>
          <a:custGeom>
            <a:avLst/>
            <a:gdLst>
              <a:gd name="T0" fmla="*/ 0 w 403"/>
              <a:gd name="T1" fmla="*/ 5 h 322"/>
              <a:gd name="T2" fmla="*/ 128 w 403"/>
              <a:gd name="T3" fmla="*/ 248 h 322"/>
              <a:gd name="T4" fmla="*/ 403 w 403"/>
              <a:gd name="T5" fmla="*/ 322 h 322"/>
              <a:gd name="T6" fmla="*/ 267 w 403"/>
              <a:gd name="T7" fmla="*/ 66 h 322"/>
              <a:gd name="T8" fmla="*/ 0 w 403"/>
              <a:gd name="T9" fmla="*/ 5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3" h="322">
                <a:moveTo>
                  <a:pt x="0" y="5"/>
                </a:moveTo>
                <a:cubicBezTo>
                  <a:pt x="128" y="248"/>
                  <a:pt x="128" y="248"/>
                  <a:pt x="128" y="248"/>
                </a:cubicBezTo>
                <a:cubicBezTo>
                  <a:pt x="128" y="248"/>
                  <a:pt x="286" y="242"/>
                  <a:pt x="403" y="322"/>
                </a:cubicBezTo>
                <a:cubicBezTo>
                  <a:pt x="267" y="66"/>
                  <a:pt x="267" y="66"/>
                  <a:pt x="267" y="66"/>
                </a:cubicBezTo>
                <a:cubicBezTo>
                  <a:pt x="267" y="66"/>
                  <a:pt x="131" y="0"/>
                  <a:pt x="0" y="5"/>
                </a:cubicBez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Freeform 98"/>
          <p:cNvSpPr>
            <a:spLocks/>
          </p:cNvSpPr>
          <p:nvPr userDrawn="1"/>
        </p:nvSpPr>
        <p:spPr bwMode="auto">
          <a:xfrm>
            <a:off x="2556831" y="804820"/>
            <a:ext cx="549341" cy="845871"/>
          </a:xfrm>
          <a:custGeom>
            <a:avLst/>
            <a:gdLst>
              <a:gd name="T0" fmla="*/ 0 w 122"/>
              <a:gd name="T1" fmla="*/ 5 h 188"/>
              <a:gd name="T2" fmla="*/ 14 w 122"/>
              <a:gd name="T3" fmla="*/ 146 h 188"/>
              <a:gd name="T4" fmla="*/ 122 w 122"/>
              <a:gd name="T5" fmla="*/ 188 h 188"/>
              <a:gd name="T6" fmla="*/ 113 w 122"/>
              <a:gd name="T7" fmla="*/ 45 h 188"/>
              <a:gd name="T8" fmla="*/ 0 w 122"/>
              <a:gd name="T9" fmla="*/ 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" h="188">
                <a:moveTo>
                  <a:pt x="0" y="5"/>
                </a:moveTo>
                <a:cubicBezTo>
                  <a:pt x="14" y="146"/>
                  <a:pt x="14" y="146"/>
                  <a:pt x="14" y="146"/>
                </a:cubicBezTo>
                <a:cubicBezTo>
                  <a:pt x="14" y="146"/>
                  <a:pt x="111" y="163"/>
                  <a:pt x="122" y="188"/>
                </a:cubicBezTo>
                <a:cubicBezTo>
                  <a:pt x="113" y="45"/>
                  <a:pt x="113" y="45"/>
                  <a:pt x="113" y="45"/>
                </a:cubicBezTo>
                <a:cubicBezTo>
                  <a:pt x="113" y="45"/>
                  <a:pt x="57" y="0"/>
                  <a:pt x="0" y="5"/>
                </a:cubicBezTo>
                <a:close/>
              </a:path>
            </a:pathLst>
          </a:cu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Freeform 99"/>
          <p:cNvSpPr>
            <a:spLocks/>
          </p:cNvSpPr>
          <p:nvPr userDrawn="1"/>
        </p:nvSpPr>
        <p:spPr bwMode="auto">
          <a:xfrm>
            <a:off x="3727394" y="204731"/>
            <a:ext cx="547880" cy="730506"/>
          </a:xfrm>
          <a:custGeom>
            <a:avLst/>
            <a:gdLst>
              <a:gd name="T0" fmla="*/ 144 w 161"/>
              <a:gd name="T1" fmla="*/ 15 h 215"/>
              <a:gd name="T2" fmla="*/ 0 w 161"/>
              <a:gd name="T3" fmla="*/ 52 h 215"/>
              <a:gd name="T4" fmla="*/ 15 w 161"/>
              <a:gd name="T5" fmla="*/ 215 h 215"/>
              <a:gd name="T6" fmla="*/ 161 w 161"/>
              <a:gd name="T7" fmla="*/ 171 h 215"/>
              <a:gd name="T8" fmla="*/ 144 w 161"/>
              <a:gd name="T9" fmla="*/ 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215">
                <a:moveTo>
                  <a:pt x="144" y="15"/>
                </a:moveTo>
                <a:cubicBezTo>
                  <a:pt x="144" y="15"/>
                  <a:pt x="72" y="0"/>
                  <a:pt x="0" y="52"/>
                </a:cubicBezTo>
                <a:cubicBezTo>
                  <a:pt x="15" y="215"/>
                  <a:pt x="15" y="215"/>
                  <a:pt x="15" y="215"/>
                </a:cubicBezTo>
                <a:cubicBezTo>
                  <a:pt x="15" y="215"/>
                  <a:pt x="88" y="160"/>
                  <a:pt x="161" y="171"/>
                </a:cubicBezTo>
                <a:lnTo>
                  <a:pt x="144" y="15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00" name="그룹 99"/>
          <p:cNvGrpSpPr/>
          <p:nvPr userDrawn="1"/>
        </p:nvGrpSpPr>
        <p:grpSpPr>
          <a:xfrm>
            <a:off x="10711664" y="236063"/>
            <a:ext cx="1238111" cy="203197"/>
            <a:chOff x="7910513" y="5729288"/>
            <a:chExt cx="3530600" cy="579437"/>
          </a:xfrm>
        </p:grpSpPr>
        <p:sp>
          <p:nvSpPr>
            <p:cNvPr id="63" name="Freeform 42"/>
            <p:cNvSpPr>
              <a:spLocks/>
            </p:cNvSpPr>
            <p:nvPr userDrawn="1"/>
          </p:nvSpPr>
          <p:spPr bwMode="auto">
            <a:xfrm>
              <a:off x="9920288" y="6153150"/>
              <a:ext cx="79375" cy="117475"/>
            </a:xfrm>
            <a:custGeom>
              <a:avLst/>
              <a:gdLst>
                <a:gd name="T0" fmla="*/ 0 w 50"/>
                <a:gd name="T1" fmla="*/ 74 h 74"/>
                <a:gd name="T2" fmla="*/ 0 w 50"/>
                <a:gd name="T3" fmla="*/ 0 h 74"/>
                <a:gd name="T4" fmla="*/ 9 w 50"/>
                <a:gd name="T5" fmla="*/ 0 h 74"/>
                <a:gd name="T6" fmla="*/ 9 w 50"/>
                <a:gd name="T7" fmla="*/ 29 h 74"/>
                <a:gd name="T8" fmla="*/ 38 w 50"/>
                <a:gd name="T9" fmla="*/ 29 h 74"/>
                <a:gd name="T10" fmla="*/ 38 w 50"/>
                <a:gd name="T11" fmla="*/ 0 h 74"/>
                <a:gd name="T12" fmla="*/ 50 w 50"/>
                <a:gd name="T13" fmla="*/ 0 h 74"/>
                <a:gd name="T14" fmla="*/ 50 w 50"/>
                <a:gd name="T15" fmla="*/ 74 h 74"/>
                <a:gd name="T16" fmla="*/ 38 w 50"/>
                <a:gd name="T17" fmla="*/ 74 h 74"/>
                <a:gd name="T18" fmla="*/ 38 w 50"/>
                <a:gd name="T19" fmla="*/ 41 h 74"/>
                <a:gd name="T20" fmla="*/ 9 w 50"/>
                <a:gd name="T21" fmla="*/ 41 h 74"/>
                <a:gd name="T22" fmla="*/ 9 w 50"/>
                <a:gd name="T23" fmla="*/ 74 h 74"/>
                <a:gd name="T24" fmla="*/ 0 w 50"/>
                <a:gd name="T2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74">
                  <a:moveTo>
                    <a:pt x="0" y="74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9" y="29"/>
                  </a:lnTo>
                  <a:lnTo>
                    <a:pt x="38" y="29"/>
                  </a:lnTo>
                  <a:lnTo>
                    <a:pt x="38" y="0"/>
                  </a:lnTo>
                  <a:lnTo>
                    <a:pt x="50" y="0"/>
                  </a:lnTo>
                  <a:lnTo>
                    <a:pt x="50" y="74"/>
                  </a:lnTo>
                  <a:lnTo>
                    <a:pt x="38" y="74"/>
                  </a:lnTo>
                  <a:lnTo>
                    <a:pt x="38" y="41"/>
                  </a:lnTo>
                  <a:lnTo>
                    <a:pt x="9" y="41"/>
                  </a:lnTo>
                  <a:lnTo>
                    <a:pt x="9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43"/>
            <p:cNvSpPr>
              <a:spLocks noEditPoints="1"/>
            </p:cNvSpPr>
            <p:nvPr userDrawn="1"/>
          </p:nvSpPr>
          <p:spPr bwMode="auto">
            <a:xfrm>
              <a:off x="10018713" y="6180138"/>
              <a:ext cx="88900" cy="93662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8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3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2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8" y="0"/>
                  </a:cubicBezTo>
                  <a:cubicBezTo>
                    <a:pt x="9" y="0"/>
                    <a:pt x="11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1" y="20"/>
                    <a:pt x="13" y="20"/>
                  </a:cubicBezTo>
                  <a:cubicBezTo>
                    <a:pt x="15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44"/>
            <p:cNvSpPr>
              <a:spLocks/>
            </p:cNvSpPr>
            <p:nvPr userDrawn="1"/>
          </p:nvSpPr>
          <p:spPr bwMode="auto">
            <a:xfrm>
              <a:off x="10134600" y="6180138"/>
              <a:ext cx="71437" cy="90487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4 w 19"/>
                <a:gd name="T5" fmla="*/ 0 h 24"/>
                <a:gd name="T6" fmla="*/ 4 w 19"/>
                <a:gd name="T7" fmla="*/ 2 h 24"/>
                <a:gd name="T8" fmla="*/ 7 w 19"/>
                <a:gd name="T9" fmla="*/ 0 h 24"/>
                <a:gd name="T10" fmla="*/ 10 w 19"/>
                <a:gd name="T11" fmla="*/ 0 h 24"/>
                <a:gd name="T12" fmla="*/ 17 w 19"/>
                <a:gd name="T13" fmla="*/ 3 h 24"/>
                <a:gd name="T14" fmla="*/ 19 w 19"/>
                <a:gd name="T15" fmla="*/ 11 h 24"/>
                <a:gd name="T16" fmla="*/ 19 w 19"/>
                <a:gd name="T17" fmla="*/ 24 h 24"/>
                <a:gd name="T18" fmla="*/ 15 w 19"/>
                <a:gd name="T19" fmla="*/ 24 h 24"/>
                <a:gd name="T20" fmla="*/ 15 w 19"/>
                <a:gd name="T21" fmla="*/ 12 h 24"/>
                <a:gd name="T22" fmla="*/ 14 w 19"/>
                <a:gd name="T23" fmla="*/ 6 h 24"/>
                <a:gd name="T24" fmla="*/ 10 w 19"/>
                <a:gd name="T25" fmla="*/ 4 h 24"/>
                <a:gd name="T26" fmla="*/ 5 w 19"/>
                <a:gd name="T27" fmla="*/ 7 h 24"/>
                <a:gd name="T28" fmla="*/ 4 w 19"/>
                <a:gd name="T29" fmla="*/ 13 h 24"/>
                <a:gd name="T30" fmla="*/ 4 w 19"/>
                <a:gd name="T31" fmla="*/ 24 h 24"/>
                <a:gd name="T32" fmla="*/ 0 w 19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1"/>
                    <a:pt x="6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3" y="0"/>
                    <a:pt x="15" y="1"/>
                    <a:pt x="17" y="3"/>
                  </a:cubicBezTo>
                  <a:cubicBezTo>
                    <a:pt x="19" y="4"/>
                    <a:pt x="19" y="7"/>
                    <a:pt x="19" y="1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6" y="5"/>
                    <a:pt x="5" y="7"/>
                  </a:cubicBezTo>
                  <a:cubicBezTo>
                    <a:pt x="5" y="8"/>
                    <a:pt x="4" y="10"/>
                    <a:pt x="4" y="13"/>
                  </a:cubicBezTo>
                  <a:cubicBezTo>
                    <a:pt x="4" y="24"/>
                    <a:pt x="4" y="24"/>
                    <a:pt x="4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45"/>
            <p:cNvSpPr>
              <a:spLocks noEditPoints="1"/>
            </p:cNvSpPr>
            <p:nvPr userDrawn="1"/>
          </p:nvSpPr>
          <p:spPr bwMode="auto">
            <a:xfrm>
              <a:off x="10225088" y="6153150"/>
              <a:ext cx="90487" cy="120650"/>
            </a:xfrm>
            <a:custGeom>
              <a:avLst/>
              <a:gdLst>
                <a:gd name="T0" fmla="*/ 9 w 24"/>
                <a:gd name="T1" fmla="*/ 31 h 32"/>
                <a:gd name="T2" fmla="*/ 5 w 24"/>
                <a:gd name="T3" fmla="*/ 29 h 32"/>
                <a:gd name="T4" fmla="*/ 5 w 24"/>
                <a:gd name="T5" fmla="*/ 31 h 32"/>
                <a:gd name="T6" fmla="*/ 0 w 24"/>
                <a:gd name="T7" fmla="*/ 31 h 32"/>
                <a:gd name="T8" fmla="*/ 0 w 24"/>
                <a:gd name="T9" fmla="*/ 0 h 32"/>
                <a:gd name="T10" fmla="*/ 5 w 24"/>
                <a:gd name="T11" fmla="*/ 0 h 32"/>
                <a:gd name="T12" fmla="*/ 5 w 24"/>
                <a:gd name="T13" fmla="*/ 10 h 32"/>
                <a:gd name="T14" fmla="*/ 9 w 24"/>
                <a:gd name="T15" fmla="*/ 7 h 32"/>
                <a:gd name="T16" fmla="*/ 13 w 24"/>
                <a:gd name="T17" fmla="*/ 7 h 32"/>
                <a:gd name="T18" fmla="*/ 17 w 24"/>
                <a:gd name="T19" fmla="*/ 7 h 32"/>
                <a:gd name="T20" fmla="*/ 21 w 24"/>
                <a:gd name="T21" fmla="*/ 10 h 32"/>
                <a:gd name="T22" fmla="*/ 23 w 24"/>
                <a:gd name="T23" fmla="*/ 14 h 32"/>
                <a:gd name="T24" fmla="*/ 24 w 24"/>
                <a:gd name="T25" fmla="*/ 19 h 32"/>
                <a:gd name="T26" fmla="*/ 21 w 24"/>
                <a:gd name="T27" fmla="*/ 28 h 32"/>
                <a:gd name="T28" fmla="*/ 12 w 24"/>
                <a:gd name="T29" fmla="*/ 32 h 32"/>
                <a:gd name="T30" fmla="*/ 9 w 24"/>
                <a:gd name="T31" fmla="*/ 31 h 32"/>
                <a:gd name="T32" fmla="*/ 7 w 24"/>
                <a:gd name="T33" fmla="*/ 25 h 32"/>
                <a:gd name="T34" fmla="*/ 12 w 24"/>
                <a:gd name="T35" fmla="*/ 27 h 32"/>
                <a:gd name="T36" fmla="*/ 17 w 24"/>
                <a:gd name="T37" fmla="*/ 25 h 32"/>
                <a:gd name="T38" fmla="*/ 20 w 24"/>
                <a:gd name="T39" fmla="*/ 19 h 32"/>
                <a:gd name="T40" fmla="*/ 17 w 24"/>
                <a:gd name="T41" fmla="*/ 13 h 32"/>
                <a:gd name="T42" fmla="*/ 12 w 24"/>
                <a:gd name="T43" fmla="*/ 11 h 32"/>
                <a:gd name="T44" fmla="*/ 7 w 24"/>
                <a:gd name="T45" fmla="*/ 14 h 32"/>
                <a:gd name="T46" fmla="*/ 5 w 24"/>
                <a:gd name="T47" fmla="*/ 19 h 32"/>
                <a:gd name="T48" fmla="*/ 7 w 24"/>
                <a:gd name="T4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9" y="31"/>
                  </a:moveTo>
                  <a:cubicBezTo>
                    <a:pt x="8" y="31"/>
                    <a:pt x="6" y="30"/>
                    <a:pt x="5" y="2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9"/>
                    <a:pt x="8" y="8"/>
                    <a:pt x="9" y="7"/>
                  </a:cubicBezTo>
                  <a:cubicBezTo>
                    <a:pt x="10" y="7"/>
                    <a:pt x="11" y="7"/>
                    <a:pt x="13" y="7"/>
                  </a:cubicBezTo>
                  <a:cubicBezTo>
                    <a:pt x="14" y="7"/>
                    <a:pt x="16" y="7"/>
                    <a:pt x="17" y="7"/>
                  </a:cubicBezTo>
                  <a:cubicBezTo>
                    <a:pt x="18" y="8"/>
                    <a:pt x="20" y="9"/>
                    <a:pt x="21" y="10"/>
                  </a:cubicBezTo>
                  <a:cubicBezTo>
                    <a:pt x="22" y="11"/>
                    <a:pt x="23" y="13"/>
                    <a:pt x="23" y="14"/>
                  </a:cubicBezTo>
                  <a:cubicBezTo>
                    <a:pt x="24" y="16"/>
                    <a:pt x="24" y="17"/>
                    <a:pt x="24" y="19"/>
                  </a:cubicBezTo>
                  <a:cubicBezTo>
                    <a:pt x="24" y="23"/>
                    <a:pt x="23" y="26"/>
                    <a:pt x="21" y="28"/>
                  </a:cubicBezTo>
                  <a:cubicBezTo>
                    <a:pt x="19" y="31"/>
                    <a:pt x="16" y="32"/>
                    <a:pt x="12" y="32"/>
                  </a:cubicBezTo>
                  <a:cubicBezTo>
                    <a:pt x="11" y="32"/>
                    <a:pt x="10" y="32"/>
                    <a:pt x="9" y="31"/>
                  </a:cubicBezTo>
                  <a:close/>
                  <a:moveTo>
                    <a:pt x="7" y="25"/>
                  </a:move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3"/>
                  </a:cubicBez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4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2"/>
                    <a:pt x="6" y="23"/>
                    <a:pt x="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46"/>
            <p:cNvSpPr>
              <a:spLocks noEditPoints="1"/>
            </p:cNvSpPr>
            <p:nvPr userDrawn="1"/>
          </p:nvSpPr>
          <p:spPr bwMode="auto">
            <a:xfrm>
              <a:off x="10337800" y="6153150"/>
              <a:ext cx="15875" cy="117475"/>
            </a:xfrm>
            <a:custGeom>
              <a:avLst/>
              <a:gdLst>
                <a:gd name="T0" fmla="*/ 0 w 10"/>
                <a:gd name="T1" fmla="*/ 17 h 74"/>
                <a:gd name="T2" fmla="*/ 10 w 10"/>
                <a:gd name="T3" fmla="*/ 17 h 74"/>
                <a:gd name="T4" fmla="*/ 10 w 10"/>
                <a:gd name="T5" fmla="*/ 74 h 74"/>
                <a:gd name="T6" fmla="*/ 0 w 10"/>
                <a:gd name="T7" fmla="*/ 74 h 74"/>
                <a:gd name="T8" fmla="*/ 0 w 10"/>
                <a:gd name="T9" fmla="*/ 17 h 74"/>
                <a:gd name="T10" fmla="*/ 0 w 10"/>
                <a:gd name="T11" fmla="*/ 10 h 74"/>
                <a:gd name="T12" fmla="*/ 0 w 10"/>
                <a:gd name="T13" fmla="*/ 0 h 74"/>
                <a:gd name="T14" fmla="*/ 10 w 10"/>
                <a:gd name="T15" fmla="*/ 0 h 74"/>
                <a:gd name="T16" fmla="*/ 10 w 10"/>
                <a:gd name="T17" fmla="*/ 10 h 74"/>
                <a:gd name="T18" fmla="*/ 0 w 10"/>
                <a:gd name="T19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74">
                  <a:moveTo>
                    <a:pt x="0" y="17"/>
                  </a:moveTo>
                  <a:lnTo>
                    <a:pt x="10" y="17"/>
                  </a:lnTo>
                  <a:lnTo>
                    <a:pt x="10" y="74"/>
                  </a:lnTo>
                  <a:lnTo>
                    <a:pt x="0" y="74"/>
                  </a:lnTo>
                  <a:lnTo>
                    <a:pt x="0" y="17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47"/>
            <p:cNvSpPr>
              <a:spLocks/>
            </p:cNvSpPr>
            <p:nvPr userDrawn="1"/>
          </p:nvSpPr>
          <p:spPr bwMode="auto">
            <a:xfrm>
              <a:off x="10379075" y="6153150"/>
              <a:ext cx="38100" cy="117475"/>
            </a:xfrm>
            <a:custGeom>
              <a:avLst/>
              <a:gdLst>
                <a:gd name="T0" fmla="*/ 7 w 24"/>
                <a:gd name="T1" fmla="*/ 29 h 74"/>
                <a:gd name="T2" fmla="*/ 0 w 24"/>
                <a:gd name="T3" fmla="*/ 29 h 74"/>
                <a:gd name="T4" fmla="*/ 0 w 24"/>
                <a:gd name="T5" fmla="*/ 17 h 74"/>
                <a:gd name="T6" fmla="*/ 7 w 24"/>
                <a:gd name="T7" fmla="*/ 17 h 74"/>
                <a:gd name="T8" fmla="*/ 7 w 24"/>
                <a:gd name="T9" fmla="*/ 0 h 74"/>
                <a:gd name="T10" fmla="*/ 17 w 24"/>
                <a:gd name="T11" fmla="*/ 0 h 74"/>
                <a:gd name="T12" fmla="*/ 17 w 24"/>
                <a:gd name="T13" fmla="*/ 17 h 74"/>
                <a:gd name="T14" fmla="*/ 24 w 24"/>
                <a:gd name="T15" fmla="*/ 17 h 74"/>
                <a:gd name="T16" fmla="*/ 24 w 24"/>
                <a:gd name="T17" fmla="*/ 29 h 74"/>
                <a:gd name="T18" fmla="*/ 17 w 24"/>
                <a:gd name="T19" fmla="*/ 29 h 74"/>
                <a:gd name="T20" fmla="*/ 17 w 24"/>
                <a:gd name="T21" fmla="*/ 74 h 74"/>
                <a:gd name="T22" fmla="*/ 7 w 24"/>
                <a:gd name="T23" fmla="*/ 74 h 74"/>
                <a:gd name="T24" fmla="*/ 7 w 24"/>
                <a:gd name="T25" fmla="*/ 2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74">
                  <a:moveTo>
                    <a:pt x="7" y="29"/>
                  </a:moveTo>
                  <a:lnTo>
                    <a:pt x="0" y="29"/>
                  </a:lnTo>
                  <a:lnTo>
                    <a:pt x="0" y="17"/>
                  </a:lnTo>
                  <a:lnTo>
                    <a:pt x="7" y="17"/>
                  </a:lnTo>
                  <a:lnTo>
                    <a:pt x="7" y="0"/>
                  </a:lnTo>
                  <a:lnTo>
                    <a:pt x="17" y="0"/>
                  </a:lnTo>
                  <a:lnTo>
                    <a:pt x="17" y="17"/>
                  </a:lnTo>
                  <a:lnTo>
                    <a:pt x="24" y="17"/>
                  </a:lnTo>
                  <a:lnTo>
                    <a:pt x="24" y="29"/>
                  </a:lnTo>
                  <a:lnTo>
                    <a:pt x="17" y="29"/>
                  </a:lnTo>
                  <a:lnTo>
                    <a:pt x="17" y="74"/>
                  </a:lnTo>
                  <a:lnTo>
                    <a:pt x="7" y="74"/>
                  </a:lnTo>
                  <a:lnTo>
                    <a:pt x="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48"/>
            <p:cNvSpPr>
              <a:spLocks/>
            </p:cNvSpPr>
            <p:nvPr userDrawn="1"/>
          </p:nvSpPr>
          <p:spPr bwMode="auto">
            <a:xfrm>
              <a:off x="10502900" y="6153150"/>
              <a:ext cx="117475" cy="117475"/>
            </a:xfrm>
            <a:custGeom>
              <a:avLst/>
              <a:gdLst>
                <a:gd name="T0" fmla="*/ 0 w 74"/>
                <a:gd name="T1" fmla="*/ 74 h 74"/>
                <a:gd name="T2" fmla="*/ 0 w 74"/>
                <a:gd name="T3" fmla="*/ 0 h 74"/>
                <a:gd name="T4" fmla="*/ 17 w 74"/>
                <a:gd name="T5" fmla="*/ 0 h 74"/>
                <a:gd name="T6" fmla="*/ 38 w 74"/>
                <a:gd name="T7" fmla="*/ 55 h 74"/>
                <a:gd name="T8" fmla="*/ 57 w 74"/>
                <a:gd name="T9" fmla="*/ 0 h 74"/>
                <a:gd name="T10" fmla="*/ 74 w 74"/>
                <a:gd name="T11" fmla="*/ 0 h 74"/>
                <a:gd name="T12" fmla="*/ 74 w 74"/>
                <a:gd name="T13" fmla="*/ 74 h 74"/>
                <a:gd name="T14" fmla="*/ 62 w 74"/>
                <a:gd name="T15" fmla="*/ 74 h 74"/>
                <a:gd name="T16" fmla="*/ 62 w 74"/>
                <a:gd name="T17" fmla="*/ 15 h 74"/>
                <a:gd name="T18" fmla="*/ 41 w 74"/>
                <a:gd name="T19" fmla="*/ 74 h 74"/>
                <a:gd name="T20" fmla="*/ 34 w 74"/>
                <a:gd name="T21" fmla="*/ 74 h 74"/>
                <a:gd name="T22" fmla="*/ 12 w 74"/>
                <a:gd name="T23" fmla="*/ 15 h 74"/>
                <a:gd name="T24" fmla="*/ 12 w 74"/>
                <a:gd name="T25" fmla="*/ 74 h 74"/>
                <a:gd name="T26" fmla="*/ 0 w 74"/>
                <a:gd name="T2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4">
                  <a:moveTo>
                    <a:pt x="0" y="74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38" y="55"/>
                  </a:lnTo>
                  <a:lnTo>
                    <a:pt x="57" y="0"/>
                  </a:lnTo>
                  <a:lnTo>
                    <a:pt x="74" y="0"/>
                  </a:lnTo>
                  <a:lnTo>
                    <a:pt x="74" y="74"/>
                  </a:lnTo>
                  <a:lnTo>
                    <a:pt x="62" y="74"/>
                  </a:lnTo>
                  <a:lnTo>
                    <a:pt x="62" y="15"/>
                  </a:lnTo>
                  <a:lnTo>
                    <a:pt x="41" y="74"/>
                  </a:lnTo>
                  <a:lnTo>
                    <a:pt x="34" y="74"/>
                  </a:lnTo>
                  <a:lnTo>
                    <a:pt x="12" y="15"/>
                  </a:lnTo>
                  <a:lnTo>
                    <a:pt x="12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49"/>
            <p:cNvSpPr>
              <a:spLocks noEditPoints="1"/>
            </p:cNvSpPr>
            <p:nvPr userDrawn="1"/>
          </p:nvSpPr>
          <p:spPr bwMode="auto">
            <a:xfrm>
              <a:off x="10639425" y="6176963"/>
              <a:ext cx="90487" cy="96837"/>
            </a:xfrm>
            <a:custGeom>
              <a:avLst/>
              <a:gdLst>
                <a:gd name="T0" fmla="*/ 5 w 24"/>
                <a:gd name="T1" fmla="*/ 15 h 26"/>
                <a:gd name="T2" fmla="*/ 8 w 24"/>
                <a:gd name="T3" fmla="*/ 20 h 26"/>
                <a:gd name="T4" fmla="*/ 12 w 24"/>
                <a:gd name="T5" fmla="*/ 21 h 26"/>
                <a:gd name="T6" fmla="*/ 16 w 24"/>
                <a:gd name="T7" fmla="*/ 20 h 26"/>
                <a:gd name="T8" fmla="*/ 18 w 24"/>
                <a:gd name="T9" fmla="*/ 18 h 26"/>
                <a:gd name="T10" fmla="*/ 23 w 24"/>
                <a:gd name="T11" fmla="*/ 18 h 26"/>
                <a:gd name="T12" fmla="*/ 19 w 24"/>
                <a:gd name="T13" fmla="*/ 24 h 26"/>
                <a:gd name="T14" fmla="*/ 12 w 24"/>
                <a:gd name="T15" fmla="*/ 26 h 26"/>
                <a:gd name="T16" fmla="*/ 8 w 24"/>
                <a:gd name="T17" fmla="*/ 25 h 26"/>
                <a:gd name="T18" fmla="*/ 4 w 24"/>
                <a:gd name="T19" fmla="*/ 22 h 26"/>
                <a:gd name="T20" fmla="*/ 1 w 24"/>
                <a:gd name="T21" fmla="*/ 18 h 26"/>
                <a:gd name="T22" fmla="*/ 0 w 24"/>
                <a:gd name="T23" fmla="*/ 13 h 26"/>
                <a:gd name="T24" fmla="*/ 1 w 24"/>
                <a:gd name="T25" fmla="*/ 8 h 26"/>
                <a:gd name="T26" fmla="*/ 4 w 24"/>
                <a:gd name="T27" fmla="*/ 4 h 26"/>
                <a:gd name="T28" fmla="*/ 8 w 24"/>
                <a:gd name="T29" fmla="*/ 1 h 26"/>
                <a:gd name="T30" fmla="*/ 12 w 24"/>
                <a:gd name="T31" fmla="*/ 0 h 26"/>
                <a:gd name="T32" fmla="*/ 18 w 24"/>
                <a:gd name="T33" fmla="*/ 2 h 26"/>
                <a:gd name="T34" fmla="*/ 22 w 24"/>
                <a:gd name="T35" fmla="*/ 6 h 26"/>
                <a:gd name="T36" fmla="*/ 24 w 24"/>
                <a:gd name="T37" fmla="*/ 10 h 26"/>
                <a:gd name="T38" fmla="*/ 24 w 24"/>
                <a:gd name="T39" fmla="*/ 14 h 26"/>
                <a:gd name="T40" fmla="*/ 24 w 24"/>
                <a:gd name="T41" fmla="*/ 15 h 26"/>
                <a:gd name="T42" fmla="*/ 5 w 24"/>
                <a:gd name="T43" fmla="*/ 15 h 26"/>
                <a:gd name="T44" fmla="*/ 8 w 24"/>
                <a:gd name="T45" fmla="*/ 6 h 26"/>
                <a:gd name="T46" fmla="*/ 5 w 24"/>
                <a:gd name="T47" fmla="*/ 11 h 26"/>
                <a:gd name="T48" fmla="*/ 19 w 24"/>
                <a:gd name="T49" fmla="*/ 11 h 26"/>
                <a:gd name="T50" fmla="*/ 16 w 24"/>
                <a:gd name="T51" fmla="*/ 6 h 26"/>
                <a:gd name="T52" fmla="*/ 12 w 24"/>
                <a:gd name="T53" fmla="*/ 5 h 26"/>
                <a:gd name="T54" fmla="*/ 8 w 24"/>
                <a:gd name="T5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" h="26">
                  <a:moveTo>
                    <a:pt x="5" y="15"/>
                  </a:moveTo>
                  <a:cubicBezTo>
                    <a:pt x="6" y="17"/>
                    <a:pt x="7" y="19"/>
                    <a:pt x="8" y="20"/>
                  </a:cubicBezTo>
                  <a:cubicBezTo>
                    <a:pt x="9" y="21"/>
                    <a:pt x="11" y="21"/>
                    <a:pt x="12" y="21"/>
                  </a:cubicBezTo>
                  <a:cubicBezTo>
                    <a:pt x="14" y="21"/>
                    <a:pt x="15" y="21"/>
                    <a:pt x="16" y="20"/>
                  </a:cubicBezTo>
                  <a:cubicBezTo>
                    <a:pt x="17" y="20"/>
                    <a:pt x="18" y="19"/>
                    <a:pt x="18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1" y="22"/>
                    <a:pt x="19" y="24"/>
                  </a:cubicBezTo>
                  <a:cubicBezTo>
                    <a:pt x="17" y="25"/>
                    <a:pt x="15" y="26"/>
                    <a:pt x="12" y="26"/>
                  </a:cubicBezTo>
                  <a:cubicBezTo>
                    <a:pt x="11" y="26"/>
                    <a:pt x="9" y="26"/>
                    <a:pt x="8" y="25"/>
                  </a:cubicBezTo>
                  <a:cubicBezTo>
                    <a:pt x="6" y="24"/>
                    <a:pt x="5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0" y="13"/>
                  </a:cubicBezTo>
                  <a:cubicBezTo>
                    <a:pt x="0" y="12"/>
                    <a:pt x="1" y="10"/>
                    <a:pt x="1" y="8"/>
                  </a:cubicBezTo>
                  <a:cubicBezTo>
                    <a:pt x="2" y="7"/>
                    <a:pt x="3" y="6"/>
                    <a:pt x="4" y="4"/>
                  </a:cubicBezTo>
                  <a:cubicBezTo>
                    <a:pt x="5" y="3"/>
                    <a:pt x="6" y="2"/>
                    <a:pt x="8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6" y="1"/>
                    <a:pt x="18" y="2"/>
                  </a:cubicBezTo>
                  <a:cubicBezTo>
                    <a:pt x="20" y="3"/>
                    <a:pt x="21" y="4"/>
                    <a:pt x="22" y="6"/>
                  </a:cubicBezTo>
                  <a:cubicBezTo>
                    <a:pt x="23" y="7"/>
                    <a:pt x="23" y="8"/>
                    <a:pt x="24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5" y="15"/>
                  </a:lnTo>
                  <a:close/>
                  <a:moveTo>
                    <a:pt x="8" y="6"/>
                  </a:moveTo>
                  <a:cubicBezTo>
                    <a:pt x="7" y="7"/>
                    <a:pt x="6" y="9"/>
                    <a:pt x="5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9"/>
                    <a:pt x="18" y="7"/>
                    <a:pt x="16" y="6"/>
                  </a:cubicBezTo>
                  <a:cubicBezTo>
                    <a:pt x="15" y="6"/>
                    <a:pt x="14" y="5"/>
                    <a:pt x="12" y="5"/>
                  </a:cubicBezTo>
                  <a:cubicBezTo>
                    <a:pt x="11" y="5"/>
                    <a:pt x="9" y="6"/>
                    <a:pt x="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50"/>
            <p:cNvSpPr>
              <a:spLocks noEditPoints="1"/>
            </p:cNvSpPr>
            <p:nvPr userDrawn="1"/>
          </p:nvSpPr>
          <p:spPr bwMode="auto">
            <a:xfrm>
              <a:off x="10747375" y="6153150"/>
              <a:ext cx="90487" cy="120650"/>
            </a:xfrm>
            <a:custGeom>
              <a:avLst/>
              <a:gdLst>
                <a:gd name="T0" fmla="*/ 3 w 24"/>
                <a:gd name="T1" fmla="*/ 28 h 32"/>
                <a:gd name="T2" fmla="*/ 0 w 24"/>
                <a:gd name="T3" fmla="*/ 19 h 32"/>
                <a:gd name="T4" fmla="*/ 1 w 24"/>
                <a:gd name="T5" fmla="*/ 14 h 32"/>
                <a:gd name="T6" fmla="*/ 3 w 24"/>
                <a:gd name="T7" fmla="*/ 10 h 32"/>
                <a:gd name="T8" fmla="*/ 7 w 24"/>
                <a:gd name="T9" fmla="*/ 7 h 32"/>
                <a:gd name="T10" fmla="*/ 12 w 24"/>
                <a:gd name="T11" fmla="*/ 7 h 32"/>
                <a:gd name="T12" fmla="*/ 15 w 24"/>
                <a:gd name="T13" fmla="*/ 7 h 32"/>
                <a:gd name="T14" fmla="*/ 19 w 24"/>
                <a:gd name="T15" fmla="*/ 10 h 32"/>
                <a:gd name="T16" fmla="*/ 19 w 24"/>
                <a:gd name="T17" fmla="*/ 0 h 32"/>
                <a:gd name="T18" fmla="*/ 24 w 24"/>
                <a:gd name="T19" fmla="*/ 0 h 32"/>
                <a:gd name="T20" fmla="*/ 24 w 24"/>
                <a:gd name="T21" fmla="*/ 31 h 32"/>
                <a:gd name="T22" fmla="*/ 19 w 24"/>
                <a:gd name="T23" fmla="*/ 31 h 32"/>
                <a:gd name="T24" fmla="*/ 19 w 24"/>
                <a:gd name="T25" fmla="*/ 29 h 32"/>
                <a:gd name="T26" fmla="*/ 15 w 24"/>
                <a:gd name="T27" fmla="*/ 31 h 32"/>
                <a:gd name="T28" fmla="*/ 12 w 24"/>
                <a:gd name="T29" fmla="*/ 32 h 32"/>
                <a:gd name="T30" fmla="*/ 3 w 24"/>
                <a:gd name="T31" fmla="*/ 28 h 32"/>
                <a:gd name="T32" fmla="*/ 17 w 24"/>
                <a:gd name="T33" fmla="*/ 14 h 32"/>
                <a:gd name="T34" fmla="*/ 12 w 24"/>
                <a:gd name="T35" fmla="*/ 11 h 32"/>
                <a:gd name="T36" fmla="*/ 7 w 24"/>
                <a:gd name="T37" fmla="*/ 13 h 32"/>
                <a:gd name="T38" fmla="*/ 5 w 24"/>
                <a:gd name="T39" fmla="*/ 19 h 32"/>
                <a:gd name="T40" fmla="*/ 7 w 24"/>
                <a:gd name="T41" fmla="*/ 25 h 32"/>
                <a:gd name="T42" fmla="*/ 12 w 24"/>
                <a:gd name="T43" fmla="*/ 27 h 32"/>
                <a:gd name="T44" fmla="*/ 17 w 24"/>
                <a:gd name="T45" fmla="*/ 25 h 32"/>
                <a:gd name="T46" fmla="*/ 20 w 24"/>
                <a:gd name="T47" fmla="*/ 19 h 32"/>
                <a:gd name="T48" fmla="*/ 17 w 24"/>
                <a:gd name="T49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32">
                  <a:moveTo>
                    <a:pt x="3" y="28"/>
                  </a:moveTo>
                  <a:cubicBezTo>
                    <a:pt x="1" y="26"/>
                    <a:pt x="0" y="23"/>
                    <a:pt x="0" y="19"/>
                  </a:cubicBezTo>
                  <a:cubicBezTo>
                    <a:pt x="0" y="17"/>
                    <a:pt x="0" y="16"/>
                    <a:pt x="1" y="14"/>
                  </a:cubicBezTo>
                  <a:cubicBezTo>
                    <a:pt x="1" y="13"/>
                    <a:pt x="2" y="11"/>
                    <a:pt x="3" y="10"/>
                  </a:cubicBezTo>
                  <a:cubicBezTo>
                    <a:pt x="5" y="9"/>
                    <a:pt x="6" y="8"/>
                    <a:pt x="7" y="7"/>
                  </a:cubicBezTo>
                  <a:cubicBezTo>
                    <a:pt x="9" y="7"/>
                    <a:pt x="10" y="7"/>
                    <a:pt x="12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7" y="8"/>
                    <a:pt x="18" y="9"/>
                    <a:pt x="19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30"/>
                    <a:pt x="17" y="31"/>
                    <a:pt x="15" y="31"/>
                  </a:cubicBezTo>
                  <a:cubicBezTo>
                    <a:pt x="14" y="32"/>
                    <a:pt x="13" y="32"/>
                    <a:pt x="12" y="32"/>
                  </a:cubicBezTo>
                  <a:cubicBezTo>
                    <a:pt x="9" y="32"/>
                    <a:pt x="6" y="31"/>
                    <a:pt x="3" y="28"/>
                  </a:cubicBezTo>
                  <a:close/>
                  <a:moveTo>
                    <a:pt x="17" y="14"/>
                  </a:moveTo>
                  <a:cubicBezTo>
                    <a:pt x="16" y="12"/>
                    <a:pt x="14" y="11"/>
                    <a:pt x="12" y="11"/>
                  </a:cubicBezTo>
                  <a:cubicBezTo>
                    <a:pt x="10" y="11"/>
                    <a:pt x="8" y="12"/>
                    <a:pt x="7" y="13"/>
                  </a:cubicBezTo>
                  <a:cubicBezTo>
                    <a:pt x="5" y="15"/>
                    <a:pt x="5" y="17"/>
                    <a:pt x="5" y="19"/>
                  </a:cubicBezTo>
                  <a:cubicBezTo>
                    <a:pt x="5" y="21"/>
                    <a:pt x="5" y="23"/>
                    <a:pt x="7" y="25"/>
                  </a:cubicBezTo>
                  <a:cubicBezTo>
                    <a:pt x="8" y="27"/>
                    <a:pt x="10" y="27"/>
                    <a:pt x="12" y="27"/>
                  </a:cubicBezTo>
                  <a:cubicBezTo>
                    <a:pt x="14" y="27"/>
                    <a:pt x="16" y="27"/>
                    <a:pt x="17" y="25"/>
                  </a:cubicBezTo>
                  <a:cubicBezTo>
                    <a:pt x="19" y="23"/>
                    <a:pt x="20" y="21"/>
                    <a:pt x="20" y="19"/>
                  </a:cubicBezTo>
                  <a:cubicBezTo>
                    <a:pt x="20" y="17"/>
                    <a:pt x="19" y="15"/>
                    <a:pt x="17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51"/>
            <p:cNvSpPr>
              <a:spLocks noEditPoints="1"/>
            </p:cNvSpPr>
            <p:nvPr userDrawn="1"/>
          </p:nvSpPr>
          <p:spPr bwMode="auto">
            <a:xfrm>
              <a:off x="10861675" y="6153150"/>
              <a:ext cx="17462" cy="117475"/>
            </a:xfrm>
            <a:custGeom>
              <a:avLst/>
              <a:gdLst>
                <a:gd name="T0" fmla="*/ 0 w 11"/>
                <a:gd name="T1" fmla="*/ 17 h 74"/>
                <a:gd name="T2" fmla="*/ 11 w 11"/>
                <a:gd name="T3" fmla="*/ 17 h 74"/>
                <a:gd name="T4" fmla="*/ 11 w 11"/>
                <a:gd name="T5" fmla="*/ 74 h 74"/>
                <a:gd name="T6" fmla="*/ 0 w 11"/>
                <a:gd name="T7" fmla="*/ 74 h 74"/>
                <a:gd name="T8" fmla="*/ 0 w 11"/>
                <a:gd name="T9" fmla="*/ 17 h 74"/>
                <a:gd name="T10" fmla="*/ 0 w 11"/>
                <a:gd name="T11" fmla="*/ 10 h 74"/>
                <a:gd name="T12" fmla="*/ 0 w 11"/>
                <a:gd name="T13" fmla="*/ 0 h 74"/>
                <a:gd name="T14" fmla="*/ 11 w 11"/>
                <a:gd name="T15" fmla="*/ 0 h 74"/>
                <a:gd name="T16" fmla="*/ 11 w 11"/>
                <a:gd name="T17" fmla="*/ 10 h 74"/>
                <a:gd name="T18" fmla="*/ 0 w 11"/>
                <a:gd name="T19" fmla="*/ 1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74">
                  <a:moveTo>
                    <a:pt x="0" y="17"/>
                  </a:moveTo>
                  <a:lnTo>
                    <a:pt x="11" y="17"/>
                  </a:lnTo>
                  <a:lnTo>
                    <a:pt x="11" y="74"/>
                  </a:lnTo>
                  <a:lnTo>
                    <a:pt x="0" y="74"/>
                  </a:lnTo>
                  <a:lnTo>
                    <a:pt x="0" y="17"/>
                  </a:lnTo>
                  <a:close/>
                  <a:moveTo>
                    <a:pt x="0" y="1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52"/>
            <p:cNvSpPr>
              <a:spLocks noEditPoints="1"/>
            </p:cNvSpPr>
            <p:nvPr userDrawn="1"/>
          </p:nvSpPr>
          <p:spPr bwMode="auto">
            <a:xfrm>
              <a:off x="10898188" y="6180138"/>
              <a:ext cx="90487" cy="93662"/>
            </a:xfrm>
            <a:custGeom>
              <a:avLst/>
              <a:gdLst>
                <a:gd name="T0" fmla="*/ 4 w 24"/>
                <a:gd name="T1" fmla="*/ 21 h 25"/>
                <a:gd name="T2" fmla="*/ 0 w 24"/>
                <a:gd name="T3" fmla="*/ 12 h 25"/>
                <a:gd name="T4" fmla="*/ 1 w 24"/>
                <a:gd name="T5" fmla="*/ 7 h 25"/>
                <a:gd name="T6" fmla="*/ 4 w 24"/>
                <a:gd name="T7" fmla="*/ 3 h 25"/>
                <a:gd name="T8" fmla="*/ 7 w 24"/>
                <a:gd name="T9" fmla="*/ 0 h 25"/>
                <a:gd name="T10" fmla="*/ 12 w 24"/>
                <a:gd name="T11" fmla="*/ 0 h 25"/>
                <a:gd name="T12" fmla="*/ 16 w 24"/>
                <a:gd name="T13" fmla="*/ 0 h 25"/>
                <a:gd name="T14" fmla="*/ 20 w 24"/>
                <a:gd name="T15" fmla="*/ 3 h 25"/>
                <a:gd name="T16" fmla="*/ 20 w 24"/>
                <a:gd name="T17" fmla="*/ 0 h 25"/>
                <a:gd name="T18" fmla="*/ 24 w 24"/>
                <a:gd name="T19" fmla="*/ 0 h 25"/>
                <a:gd name="T20" fmla="*/ 24 w 24"/>
                <a:gd name="T21" fmla="*/ 24 h 25"/>
                <a:gd name="T22" fmla="*/ 20 w 24"/>
                <a:gd name="T23" fmla="*/ 24 h 25"/>
                <a:gd name="T24" fmla="*/ 20 w 24"/>
                <a:gd name="T25" fmla="*/ 22 h 25"/>
                <a:gd name="T26" fmla="*/ 16 w 24"/>
                <a:gd name="T27" fmla="*/ 24 h 25"/>
                <a:gd name="T28" fmla="*/ 12 w 24"/>
                <a:gd name="T29" fmla="*/ 25 h 25"/>
                <a:gd name="T30" fmla="*/ 4 w 24"/>
                <a:gd name="T31" fmla="*/ 21 h 25"/>
                <a:gd name="T32" fmla="*/ 18 w 24"/>
                <a:gd name="T33" fmla="*/ 6 h 25"/>
                <a:gd name="T34" fmla="*/ 12 w 24"/>
                <a:gd name="T35" fmla="*/ 4 h 25"/>
                <a:gd name="T36" fmla="*/ 7 w 24"/>
                <a:gd name="T37" fmla="*/ 6 h 25"/>
                <a:gd name="T38" fmla="*/ 5 w 24"/>
                <a:gd name="T39" fmla="*/ 12 h 25"/>
                <a:gd name="T40" fmla="*/ 7 w 24"/>
                <a:gd name="T41" fmla="*/ 18 h 25"/>
                <a:gd name="T42" fmla="*/ 13 w 24"/>
                <a:gd name="T43" fmla="*/ 20 h 25"/>
                <a:gd name="T44" fmla="*/ 18 w 24"/>
                <a:gd name="T45" fmla="*/ 18 h 25"/>
                <a:gd name="T46" fmla="*/ 20 w 24"/>
                <a:gd name="T47" fmla="*/ 12 h 25"/>
                <a:gd name="T48" fmla="*/ 18 w 24"/>
                <a:gd name="T4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25">
                  <a:moveTo>
                    <a:pt x="4" y="21"/>
                  </a:moveTo>
                  <a:cubicBezTo>
                    <a:pt x="1" y="19"/>
                    <a:pt x="0" y="16"/>
                    <a:pt x="0" y="12"/>
                  </a:cubicBezTo>
                  <a:cubicBezTo>
                    <a:pt x="0" y="10"/>
                    <a:pt x="1" y="9"/>
                    <a:pt x="1" y="7"/>
                  </a:cubicBezTo>
                  <a:cubicBezTo>
                    <a:pt x="2" y="6"/>
                    <a:pt x="3" y="4"/>
                    <a:pt x="4" y="3"/>
                  </a:cubicBezTo>
                  <a:cubicBezTo>
                    <a:pt x="5" y="2"/>
                    <a:pt x="6" y="1"/>
                    <a:pt x="7" y="0"/>
                  </a:cubicBezTo>
                  <a:cubicBezTo>
                    <a:pt x="9" y="0"/>
                    <a:pt x="10" y="0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8" y="23"/>
                    <a:pt x="17" y="24"/>
                    <a:pt x="16" y="24"/>
                  </a:cubicBezTo>
                  <a:cubicBezTo>
                    <a:pt x="15" y="25"/>
                    <a:pt x="14" y="25"/>
                    <a:pt x="12" y="25"/>
                  </a:cubicBezTo>
                  <a:cubicBezTo>
                    <a:pt x="9" y="25"/>
                    <a:pt x="6" y="24"/>
                    <a:pt x="4" y="21"/>
                  </a:cubicBezTo>
                  <a:close/>
                  <a:moveTo>
                    <a:pt x="18" y="6"/>
                  </a:moveTo>
                  <a:cubicBezTo>
                    <a:pt x="16" y="5"/>
                    <a:pt x="14" y="4"/>
                    <a:pt x="12" y="4"/>
                  </a:cubicBezTo>
                  <a:cubicBezTo>
                    <a:pt x="10" y="4"/>
                    <a:pt x="9" y="5"/>
                    <a:pt x="7" y="6"/>
                  </a:cubicBezTo>
                  <a:cubicBezTo>
                    <a:pt x="6" y="8"/>
                    <a:pt x="5" y="10"/>
                    <a:pt x="5" y="12"/>
                  </a:cubicBezTo>
                  <a:cubicBezTo>
                    <a:pt x="5" y="14"/>
                    <a:pt x="6" y="16"/>
                    <a:pt x="7" y="18"/>
                  </a:cubicBezTo>
                  <a:cubicBezTo>
                    <a:pt x="9" y="20"/>
                    <a:pt x="10" y="20"/>
                    <a:pt x="13" y="20"/>
                  </a:cubicBezTo>
                  <a:cubicBezTo>
                    <a:pt x="14" y="20"/>
                    <a:pt x="16" y="20"/>
                    <a:pt x="18" y="18"/>
                  </a:cubicBezTo>
                  <a:cubicBezTo>
                    <a:pt x="19" y="16"/>
                    <a:pt x="20" y="14"/>
                    <a:pt x="20" y="12"/>
                  </a:cubicBezTo>
                  <a:cubicBezTo>
                    <a:pt x="20" y="10"/>
                    <a:pt x="19" y="8"/>
                    <a:pt x="18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53"/>
            <p:cNvSpPr>
              <a:spLocks/>
            </p:cNvSpPr>
            <p:nvPr userDrawn="1"/>
          </p:nvSpPr>
          <p:spPr bwMode="auto">
            <a:xfrm>
              <a:off x="11015663" y="6251575"/>
              <a:ext cx="14287" cy="41275"/>
            </a:xfrm>
            <a:custGeom>
              <a:avLst/>
              <a:gdLst>
                <a:gd name="T0" fmla="*/ 0 w 4"/>
                <a:gd name="T1" fmla="*/ 8 h 11"/>
                <a:gd name="T2" fmla="*/ 0 w 4"/>
                <a:gd name="T3" fmla="*/ 7 h 11"/>
                <a:gd name="T4" fmla="*/ 1 w 4"/>
                <a:gd name="T5" fmla="*/ 5 h 11"/>
                <a:gd name="T6" fmla="*/ 0 w 4"/>
                <a:gd name="T7" fmla="*/ 5 h 11"/>
                <a:gd name="T8" fmla="*/ 0 w 4"/>
                <a:gd name="T9" fmla="*/ 0 h 11"/>
                <a:gd name="T10" fmla="*/ 4 w 4"/>
                <a:gd name="T11" fmla="*/ 0 h 11"/>
                <a:gd name="T12" fmla="*/ 4 w 4"/>
                <a:gd name="T13" fmla="*/ 5 h 11"/>
                <a:gd name="T14" fmla="*/ 3 w 4"/>
                <a:gd name="T15" fmla="*/ 9 h 11"/>
                <a:gd name="T16" fmla="*/ 0 w 4"/>
                <a:gd name="T17" fmla="*/ 11 h 11"/>
                <a:gd name="T18" fmla="*/ 0 w 4"/>
                <a:gd name="T1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11">
                  <a:moveTo>
                    <a:pt x="0" y="8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8"/>
                    <a:pt x="3" y="9"/>
                  </a:cubicBezTo>
                  <a:cubicBezTo>
                    <a:pt x="2" y="10"/>
                    <a:pt x="1" y="10"/>
                    <a:pt x="0" y="11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Rectangle 54"/>
            <p:cNvSpPr>
              <a:spLocks noChangeArrowheads="1"/>
            </p:cNvSpPr>
            <p:nvPr userDrawn="1"/>
          </p:nvSpPr>
          <p:spPr bwMode="auto">
            <a:xfrm>
              <a:off x="11106150" y="6153150"/>
              <a:ext cx="19050" cy="1174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55"/>
            <p:cNvSpPr>
              <a:spLocks/>
            </p:cNvSpPr>
            <p:nvPr userDrawn="1"/>
          </p:nvSpPr>
          <p:spPr bwMode="auto">
            <a:xfrm>
              <a:off x="11147425" y="6180138"/>
              <a:ext cx="74612" cy="90487"/>
            </a:xfrm>
            <a:custGeom>
              <a:avLst/>
              <a:gdLst>
                <a:gd name="T0" fmla="*/ 0 w 20"/>
                <a:gd name="T1" fmla="*/ 24 h 24"/>
                <a:gd name="T2" fmla="*/ 0 w 20"/>
                <a:gd name="T3" fmla="*/ 0 h 24"/>
                <a:gd name="T4" fmla="*/ 5 w 20"/>
                <a:gd name="T5" fmla="*/ 0 h 24"/>
                <a:gd name="T6" fmla="*/ 5 w 20"/>
                <a:gd name="T7" fmla="*/ 2 h 24"/>
                <a:gd name="T8" fmla="*/ 8 w 20"/>
                <a:gd name="T9" fmla="*/ 0 h 24"/>
                <a:gd name="T10" fmla="*/ 11 w 20"/>
                <a:gd name="T11" fmla="*/ 0 h 24"/>
                <a:gd name="T12" fmla="*/ 17 w 20"/>
                <a:gd name="T13" fmla="*/ 3 h 24"/>
                <a:gd name="T14" fmla="*/ 20 w 20"/>
                <a:gd name="T15" fmla="*/ 11 h 24"/>
                <a:gd name="T16" fmla="*/ 20 w 20"/>
                <a:gd name="T17" fmla="*/ 24 h 24"/>
                <a:gd name="T18" fmla="*/ 15 w 20"/>
                <a:gd name="T19" fmla="*/ 24 h 24"/>
                <a:gd name="T20" fmla="*/ 15 w 20"/>
                <a:gd name="T21" fmla="*/ 12 h 24"/>
                <a:gd name="T22" fmla="*/ 14 w 20"/>
                <a:gd name="T23" fmla="*/ 6 h 24"/>
                <a:gd name="T24" fmla="*/ 10 w 20"/>
                <a:gd name="T25" fmla="*/ 4 h 24"/>
                <a:gd name="T26" fmla="*/ 6 w 20"/>
                <a:gd name="T27" fmla="*/ 7 h 24"/>
                <a:gd name="T28" fmla="*/ 5 w 20"/>
                <a:gd name="T29" fmla="*/ 13 h 24"/>
                <a:gd name="T30" fmla="*/ 5 w 20"/>
                <a:gd name="T31" fmla="*/ 24 h 24"/>
                <a:gd name="T32" fmla="*/ 0 w 20"/>
                <a:gd name="T3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" h="24">
                  <a:moveTo>
                    <a:pt x="0" y="2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1"/>
                    <a:pt x="7" y="1"/>
                    <a:pt x="8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19" y="4"/>
                    <a:pt x="20" y="7"/>
                    <a:pt x="20" y="1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8" y="4"/>
                    <a:pt x="7" y="5"/>
                    <a:pt x="6" y="7"/>
                  </a:cubicBezTo>
                  <a:cubicBezTo>
                    <a:pt x="5" y="8"/>
                    <a:pt x="5" y="10"/>
                    <a:pt x="5" y="13"/>
                  </a:cubicBezTo>
                  <a:cubicBezTo>
                    <a:pt x="5" y="24"/>
                    <a:pt x="5" y="24"/>
                    <a:pt x="5" y="2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56"/>
            <p:cNvSpPr>
              <a:spLocks/>
            </p:cNvSpPr>
            <p:nvPr userDrawn="1"/>
          </p:nvSpPr>
          <p:spPr bwMode="auto">
            <a:xfrm>
              <a:off x="11244263" y="6176963"/>
              <a:ext cx="87312" cy="96837"/>
            </a:xfrm>
            <a:custGeom>
              <a:avLst/>
              <a:gdLst>
                <a:gd name="T0" fmla="*/ 18 w 23"/>
                <a:gd name="T1" fmla="*/ 24 h 26"/>
                <a:gd name="T2" fmla="*/ 11 w 23"/>
                <a:gd name="T3" fmla="*/ 26 h 26"/>
                <a:gd name="T4" fmla="*/ 7 w 23"/>
                <a:gd name="T5" fmla="*/ 25 h 26"/>
                <a:gd name="T6" fmla="*/ 3 w 23"/>
                <a:gd name="T7" fmla="*/ 22 h 26"/>
                <a:gd name="T8" fmla="*/ 0 w 23"/>
                <a:gd name="T9" fmla="*/ 18 h 26"/>
                <a:gd name="T10" fmla="*/ 0 w 23"/>
                <a:gd name="T11" fmla="*/ 13 h 26"/>
                <a:gd name="T12" fmla="*/ 0 w 23"/>
                <a:gd name="T13" fmla="*/ 9 h 26"/>
                <a:gd name="T14" fmla="*/ 3 w 23"/>
                <a:gd name="T15" fmla="*/ 5 h 26"/>
                <a:gd name="T16" fmla="*/ 7 w 23"/>
                <a:gd name="T17" fmla="*/ 1 h 26"/>
                <a:gd name="T18" fmla="*/ 12 w 23"/>
                <a:gd name="T19" fmla="*/ 0 h 26"/>
                <a:gd name="T20" fmla="*/ 18 w 23"/>
                <a:gd name="T21" fmla="*/ 3 h 26"/>
                <a:gd name="T22" fmla="*/ 23 w 23"/>
                <a:gd name="T23" fmla="*/ 9 h 26"/>
                <a:gd name="T24" fmla="*/ 18 w 23"/>
                <a:gd name="T25" fmla="*/ 9 h 26"/>
                <a:gd name="T26" fmla="*/ 15 w 23"/>
                <a:gd name="T27" fmla="*/ 6 h 26"/>
                <a:gd name="T28" fmla="*/ 11 w 23"/>
                <a:gd name="T29" fmla="*/ 5 h 26"/>
                <a:gd name="T30" fmla="*/ 6 w 23"/>
                <a:gd name="T31" fmla="*/ 7 h 26"/>
                <a:gd name="T32" fmla="*/ 4 w 23"/>
                <a:gd name="T33" fmla="*/ 13 h 26"/>
                <a:gd name="T34" fmla="*/ 6 w 23"/>
                <a:gd name="T35" fmla="*/ 19 h 26"/>
                <a:gd name="T36" fmla="*/ 11 w 23"/>
                <a:gd name="T37" fmla="*/ 21 h 26"/>
                <a:gd name="T38" fmla="*/ 15 w 23"/>
                <a:gd name="T39" fmla="*/ 20 h 26"/>
                <a:gd name="T40" fmla="*/ 18 w 23"/>
                <a:gd name="T41" fmla="*/ 17 h 26"/>
                <a:gd name="T42" fmla="*/ 23 w 23"/>
                <a:gd name="T43" fmla="*/ 17 h 26"/>
                <a:gd name="T44" fmla="*/ 18 w 23"/>
                <a:gd name="T45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26">
                  <a:moveTo>
                    <a:pt x="18" y="24"/>
                  </a:moveTo>
                  <a:cubicBezTo>
                    <a:pt x="16" y="25"/>
                    <a:pt x="14" y="26"/>
                    <a:pt x="11" y="26"/>
                  </a:cubicBezTo>
                  <a:cubicBezTo>
                    <a:pt x="10" y="26"/>
                    <a:pt x="8" y="26"/>
                    <a:pt x="7" y="25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2" y="21"/>
                    <a:pt x="1" y="20"/>
                    <a:pt x="0" y="18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3"/>
                    <a:pt x="5" y="2"/>
                    <a:pt x="7" y="1"/>
                  </a:cubicBezTo>
                  <a:cubicBezTo>
                    <a:pt x="9" y="1"/>
                    <a:pt x="10" y="0"/>
                    <a:pt x="12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20" y="4"/>
                    <a:pt x="22" y="7"/>
                    <a:pt x="23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8"/>
                    <a:pt x="16" y="7"/>
                    <a:pt x="15" y="6"/>
                  </a:cubicBezTo>
                  <a:cubicBezTo>
                    <a:pt x="14" y="6"/>
                    <a:pt x="13" y="5"/>
                    <a:pt x="11" y="5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5" y="9"/>
                    <a:pt x="4" y="11"/>
                    <a:pt x="4" y="13"/>
                  </a:cubicBezTo>
                  <a:cubicBezTo>
                    <a:pt x="4" y="16"/>
                    <a:pt x="5" y="17"/>
                    <a:pt x="6" y="19"/>
                  </a:cubicBezTo>
                  <a:cubicBezTo>
                    <a:pt x="8" y="21"/>
                    <a:pt x="9" y="21"/>
                    <a:pt x="11" y="21"/>
                  </a:cubicBezTo>
                  <a:cubicBezTo>
                    <a:pt x="13" y="21"/>
                    <a:pt x="14" y="21"/>
                    <a:pt x="15" y="20"/>
                  </a:cubicBezTo>
                  <a:cubicBezTo>
                    <a:pt x="16" y="19"/>
                    <a:pt x="17" y="18"/>
                    <a:pt x="18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2" y="20"/>
                    <a:pt x="20" y="22"/>
                    <a:pt x="18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Rectangle 57"/>
            <p:cNvSpPr>
              <a:spLocks noChangeArrowheads="1"/>
            </p:cNvSpPr>
            <p:nvPr userDrawn="1"/>
          </p:nvSpPr>
          <p:spPr bwMode="auto">
            <a:xfrm>
              <a:off x="11353800" y="6251575"/>
              <a:ext cx="19050" cy="190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58"/>
            <p:cNvSpPr>
              <a:spLocks/>
            </p:cNvSpPr>
            <p:nvPr userDrawn="1"/>
          </p:nvSpPr>
          <p:spPr bwMode="auto">
            <a:xfrm>
              <a:off x="9050338" y="5765800"/>
              <a:ext cx="139700" cy="358775"/>
            </a:xfrm>
            <a:custGeom>
              <a:avLst/>
              <a:gdLst>
                <a:gd name="T0" fmla="*/ 1 w 37"/>
                <a:gd name="T1" fmla="*/ 20 h 95"/>
                <a:gd name="T2" fmla="*/ 1 w 37"/>
                <a:gd name="T3" fmla="*/ 95 h 95"/>
                <a:gd name="T4" fmla="*/ 21 w 37"/>
                <a:gd name="T5" fmla="*/ 95 h 95"/>
                <a:gd name="T6" fmla="*/ 21 w 37"/>
                <a:gd name="T7" fmla="*/ 20 h 95"/>
                <a:gd name="T8" fmla="*/ 37 w 37"/>
                <a:gd name="T9" fmla="*/ 20 h 95"/>
                <a:gd name="T10" fmla="*/ 37 w 37"/>
                <a:gd name="T11" fmla="*/ 0 h 95"/>
                <a:gd name="T12" fmla="*/ 20 w 37"/>
                <a:gd name="T13" fmla="*/ 0 h 95"/>
                <a:gd name="T14" fmla="*/ 1 w 37"/>
                <a:gd name="T15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95">
                  <a:moveTo>
                    <a:pt x="1" y="20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1" y="20"/>
                    <a:pt x="1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59"/>
            <p:cNvSpPr>
              <a:spLocks/>
            </p:cNvSpPr>
            <p:nvPr userDrawn="1"/>
          </p:nvSpPr>
          <p:spPr bwMode="auto">
            <a:xfrm>
              <a:off x="8701088" y="6116638"/>
              <a:ext cx="428625" cy="168275"/>
            </a:xfrm>
            <a:custGeom>
              <a:avLst/>
              <a:gdLst>
                <a:gd name="T0" fmla="*/ 20 w 114"/>
                <a:gd name="T1" fmla="*/ 0 h 45"/>
                <a:gd name="T2" fmla="*/ 0 w 114"/>
                <a:gd name="T3" fmla="*/ 0 h 45"/>
                <a:gd name="T4" fmla="*/ 0 w 114"/>
                <a:gd name="T5" fmla="*/ 23 h 45"/>
                <a:gd name="T6" fmla="*/ 19 w 114"/>
                <a:gd name="T7" fmla="*/ 44 h 45"/>
                <a:gd name="T8" fmla="*/ 114 w 114"/>
                <a:gd name="T9" fmla="*/ 44 h 45"/>
                <a:gd name="T10" fmla="*/ 114 w 114"/>
                <a:gd name="T11" fmla="*/ 25 h 45"/>
                <a:gd name="T12" fmla="*/ 20 w 114"/>
                <a:gd name="T13" fmla="*/ 25 h 45"/>
                <a:gd name="T14" fmla="*/ 20 w 11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45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5"/>
                    <a:pt x="19" y="44"/>
                    <a:pt x="19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25"/>
                    <a:pt x="114" y="25"/>
                    <a:pt x="114" y="25"/>
                  </a:cubicBezTo>
                  <a:cubicBezTo>
                    <a:pt x="20" y="25"/>
                    <a:pt x="20" y="25"/>
                    <a:pt x="20" y="25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60"/>
            <p:cNvSpPr>
              <a:spLocks noEditPoints="1"/>
            </p:cNvSpPr>
            <p:nvPr userDrawn="1"/>
          </p:nvSpPr>
          <p:spPr bwMode="auto">
            <a:xfrm>
              <a:off x="8666163" y="5729288"/>
              <a:ext cx="342900" cy="368300"/>
            </a:xfrm>
            <a:custGeom>
              <a:avLst/>
              <a:gdLst>
                <a:gd name="T0" fmla="*/ 3 w 91"/>
                <a:gd name="T1" fmla="*/ 60 h 98"/>
                <a:gd name="T2" fmla="*/ 45 w 91"/>
                <a:gd name="T3" fmla="*/ 98 h 98"/>
                <a:gd name="T4" fmla="*/ 87 w 91"/>
                <a:gd name="T5" fmla="*/ 60 h 98"/>
                <a:gd name="T6" fmla="*/ 71 w 91"/>
                <a:gd name="T7" fmla="*/ 30 h 98"/>
                <a:gd name="T8" fmla="*/ 91 w 91"/>
                <a:gd name="T9" fmla="*/ 30 h 98"/>
                <a:gd name="T10" fmla="*/ 91 w 91"/>
                <a:gd name="T11" fmla="*/ 11 h 98"/>
                <a:gd name="T12" fmla="*/ 59 w 91"/>
                <a:gd name="T13" fmla="*/ 11 h 98"/>
                <a:gd name="T14" fmla="*/ 59 w 91"/>
                <a:gd name="T15" fmla="*/ 0 h 98"/>
                <a:gd name="T16" fmla="*/ 32 w 91"/>
                <a:gd name="T17" fmla="*/ 0 h 98"/>
                <a:gd name="T18" fmla="*/ 32 w 91"/>
                <a:gd name="T19" fmla="*/ 11 h 98"/>
                <a:gd name="T20" fmla="*/ 0 w 91"/>
                <a:gd name="T21" fmla="*/ 11 h 98"/>
                <a:gd name="T22" fmla="*/ 0 w 91"/>
                <a:gd name="T23" fmla="*/ 30 h 98"/>
                <a:gd name="T24" fmla="*/ 20 w 91"/>
                <a:gd name="T25" fmla="*/ 30 h 98"/>
                <a:gd name="T26" fmla="*/ 3 w 91"/>
                <a:gd name="T27" fmla="*/ 60 h 98"/>
                <a:gd name="T28" fmla="*/ 45 w 91"/>
                <a:gd name="T29" fmla="*/ 80 h 98"/>
                <a:gd name="T30" fmla="*/ 23 w 91"/>
                <a:gd name="T31" fmla="*/ 60 h 98"/>
                <a:gd name="T32" fmla="*/ 45 w 91"/>
                <a:gd name="T33" fmla="*/ 41 h 98"/>
                <a:gd name="T34" fmla="*/ 67 w 91"/>
                <a:gd name="T35" fmla="*/ 60 h 98"/>
                <a:gd name="T36" fmla="*/ 45 w 91"/>
                <a:gd name="T37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98">
                  <a:moveTo>
                    <a:pt x="3" y="60"/>
                  </a:moveTo>
                  <a:cubicBezTo>
                    <a:pt x="3" y="81"/>
                    <a:pt x="22" y="98"/>
                    <a:pt x="45" y="98"/>
                  </a:cubicBezTo>
                  <a:cubicBezTo>
                    <a:pt x="68" y="98"/>
                    <a:pt x="87" y="81"/>
                    <a:pt x="87" y="60"/>
                  </a:cubicBezTo>
                  <a:cubicBezTo>
                    <a:pt x="87" y="48"/>
                    <a:pt x="81" y="37"/>
                    <a:pt x="71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9" y="37"/>
                    <a:pt x="3" y="48"/>
                    <a:pt x="3" y="60"/>
                  </a:cubicBezTo>
                  <a:close/>
                  <a:moveTo>
                    <a:pt x="45" y="80"/>
                  </a:moveTo>
                  <a:cubicBezTo>
                    <a:pt x="33" y="80"/>
                    <a:pt x="23" y="71"/>
                    <a:pt x="23" y="60"/>
                  </a:cubicBezTo>
                  <a:cubicBezTo>
                    <a:pt x="23" y="50"/>
                    <a:pt x="33" y="41"/>
                    <a:pt x="45" y="41"/>
                  </a:cubicBezTo>
                  <a:cubicBezTo>
                    <a:pt x="57" y="41"/>
                    <a:pt x="67" y="50"/>
                    <a:pt x="67" y="60"/>
                  </a:cubicBezTo>
                  <a:cubicBezTo>
                    <a:pt x="67" y="71"/>
                    <a:pt x="57" y="80"/>
                    <a:pt x="45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61"/>
            <p:cNvSpPr>
              <a:spLocks noEditPoints="1"/>
            </p:cNvSpPr>
            <p:nvPr userDrawn="1"/>
          </p:nvSpPr>
          <p:spPr bwMode="auto">
            <a:xfrm>
              <a:off x="9826625" y="5773738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8 w 87"/>
                <a:gd name="T7" fmla="*/ 80 h 81"/>
                <a:gd name="T8" fmla="*/ 87 w 87"/>
                <a:gd name="T9" fmla="*/ 80 h 81"/>
                <a:gd name="T10" fmla="*/ 87 w 87"/>
                <a:gd name="T11" fmla="*/ 67 h 81"/>
                <a:gd name="T12" fmla="*/ 87 w 87"/>
                <a:gd name="T13" fmla="*/ 67 h 81"/>
                <a:gd name="T14" fmla="*/ 87 w 87"/>
                <a:gd name="T15" fmla="*/ 18 h 81"/>
                <a:gd name="T16" fmla="*/ 87 w 87"/>
                <a:gd name="T17" fmla="*/ 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  <a:gd name="T24" fmla="*/ 20 w 87"/>
                <a:gd name="T25" fmla="*/ 18 h 81"/>
                <a:gd name="T26" fmla="*/ 67 w 87"/>
                <a:gd name="T27" fmla="*/ 18 h 81"/>
                <a:gd name="T28" fmla="*/ 67 w 87"/>
                <a:gd name="T29" fmla="*/ 61 h 81"/>
                <a:gd name="T30" fmla="*/ 20 w 87"/>
                <a:gd name="T31" fmla="*/ 61 h 81"/>
                <a:gd name="T32" fmla="*/ 20 w 87"/>
                <a:gd name="T33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8" y="80"/>
                    <a:pt x="18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  <a:moveTo>
                    <a:pt x="20" y="18"/>
                  </a:moveTo>
                  <a:cubicBezTo>
                    <a:pt x="67" y="18"/>
                    <a:pt x="67" y="18"/>
                    <a:pt x="67" y="18"/>
                  </a:cubicBezTo>
                  <a:cubicBezTo>
                    <a:pt x="67" y="61"/>
                    <a:pt x="67" y="61"/>
                    <a:pt x="67" y="61"/>
                  </a:cubicBezTo>
                  <a:cubicBezTo>
                    <a:pt x="20" y="61"/>
                    <a:pt x="20" y="61"/>
                    <a:pt x="20" y="61"/>
                  </a:cubicBezTo>
                  <a:lnTo>
                    <a:pt x="2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Rectangle 62"/>
            <p:cNvSpPr>
              <a:spLocks noChangeArrowheads="1"/>
            </p:cNvSpPr>
            <p:nvPr userDrawn="1"/>
          </p:nvSpPr>
          <p:spPr bwMode="auto">
            <a:xfrm>
              <a:off x="10221913" y="5765800"/>
              <a:ext cx="74612" cy="3349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63"/>
            <p:cNvSpPr>
              <a:spLocks/>
            </p:cNvSpPr>
            <p:nvPr userDrawn="1"/>
          </p:nvSpPr>
          <p:spPr bwMode="auto">
            <a:xfrm>
              <a:off x="10394950" y="5773738"/>
              <a:ext cx="327025" cy="304800"/>
            </a:xfrm>
            <a:custGeom>
              <a:avLst/>
              <a:gdLst>
                <a:gd name="T0" fmla="*/ 0 w 87"/>
                <a:gd name="T1" fmla="*/ 6 h 81"/>
                <a:gd name="T2" fmla="*/ 0 w 87"/>
                <a:gd name="T3" fmla="*/ 6 h 81"/>
                <a:gd name="T4" fmla="*/ 0 w 87"/>
                <a:gd name="T5" fmla="*/ 60 h 81"/>
                <a:gd name="T6" fmla="*/ 19 w 87"/>
                <a:gd name="T7" fmla="*/ 80 h 81"/>
                <a:gd name="T8" fmla="*/ 87 w 87"/>
                <a:gd name="T9" fmla="*/ 80 h 81"/>
                <a:gd name="T10" fmla="*/ 87 w 87"/>
                <a:gd name="T11" fmla="*/ 61 h 81"/>
                <a:gd name="T12" fmla="*/ 21 w 87"/>
                <a:gd name="T13" fmla="*/ 61 h 81"/>
                <a:gd name="T14" fmla="*/ 21 w 87"/>
                <a:gd name="T15" fmla="*/ 18 h 81"/>
                <a:gd name="T16" fmla="*/ 87 w 87"/>
                <a:gd name="T17" fmla="*/ 18 h 81"/>
                <a:gd name="T18" fmla="*/ 87 w 87"/>
                <a:gd name="T19" fmla="*/ 0 h 81"/>
                <a:gd name="T20" fmla="*/ 0 w 87"/>
                <a:gd name="T21" fmla="*/ 0 h 81"/>
                <a:gd name="T22" fmla="*/ 0 w 87"/>
                <a:gd name="T23" fmla="*/ 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7" h="81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1"/>
                    <a:pt x="19" y="80"/>
                    <a:pt x="19" y="80"/>
                  </a:cubicBezTo>
                  <a:cubicBezTo>
                    <a:pt x="87" y="80"/>
                    <a:pt x="87" y="80"/>
                    <a:pt x="87" y="80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Rectangle 64"/>
            <p:cNvSpPr>
              <a:spLocks noChangeArrowheads="1"/>
            </p:cNvSpPr>
            <p:nvPr userDrawn="1"/>
          </p:nvSpPr>
          <p:spPr bwMode="auto">
            <a:xfrm>
              <a:off x="10782300" y="5765800"/>
              <a:ext cx="74612" cy="3349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65"/>
            <p:cNvSpPr>
              <a:spLocks noEditPoints="1"/>
            </p:cNvSpPr>
            <p:nvPr userDrawn="1"/>
          </p:nvSpPr>
          <p:spPr bwMode="auto">
            <a:xfrm>
              <a:off x="9258300" y="5770563"/>
              <a:ext cx="346075" cy="280987"/>
            </a:xfrm>
            <a:custGeom>
              <a:avLst/>
              <a:gdLst>
                <a:gd name="T0" fmla="*/ 19 w 92"/>
                <a:gd name="T1" fmla="*/ 74 h 75"/>
                <a:gd name="T2" fmla="*/ 92 w 92"/>
                <a:gd name="T3" fmla="*/ 74 h 75"/>
                <a:gd name="T4" fmla="*/ 92 w 92"/>
                <a:gd name="T5" fmla="*/ 60 h 75"/>
                <a:gd name="T6" fmla="*/ 92 w 92"/>
                <a:gd name="T7" fmla="*/ 60 h 75"/>
                <a:gd name="T8" fmla="*/ 92 w 92"/>
                <a:gd name="T9" fmla="*/ 0 h 75"/>
                <a:gd name="T10" fmla="*/ 72 w 92"/>
                <a:gd name="T11" fmla="*/ 0 h 75"/>
                <a:gd name="T12" fmla="*/ 72 w 92"/>
                <a:gd name="T13" fmla="*/ 18 h 75"/>
                <a:gd name="T14" fmla="*/ 21 w 92"/>
                <a:gd name="T15" fmla="*/ 18 h 75"/>
                <a:gd name="T16" fmla="*/ 21 w 92"/>
                <a:gd name="T17" fmla="*/ 0 h 75"/>
                <a:gd name="T18" fmla="*/ 0 w 92"/>
                <a:gd name="T19" fmla="*/ 0 h 75"/>
                <a:gd name="T20" fmla="*/ 0 w 92"/>
                <a:gd name="T21" fmla="*/ 55 h 75"/>
                <a:gd name="T22" fmla="*/ 19 w 92"/>
                <a:gd name="T23" fmla="*/ 74 h 75"/>
                <a:gd name="T24" fmla="*/ 21 w 92"/>
                <a:gd name="T25" fmla="*/ 37 h 75"/>
                <a:gd name="T26" fmla="*/ 72 w 92"/>
                <a:gd name="T27" fmla="*/ 37 h 75"/>
                <a:gd name="T28" fmla="*/ 72 w 92"/>
                <a:gd name="T29" fmla="*/ 55 h 75"/>
                <a:gd name="T30" fmla="*/ 21 w 92"/>
                <a:gd name="T31" fmla="*/ 55 h 75"/>
                <a:gd name="T32" fmla="*/ 21 w 92"/>
                <a:gd name="T33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75">
                  <a:moveTo>
                    <a:pt x="19" y="74"/>
                  </a:moveTo>
                  <a:cubicBezTo>
                    <a:pt x="92" y="74"/>
                    <a:pt x="92" y="74"/>
                    <a:pt x="92" y="74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5"/>
                    <a:pt x="19" y="74"/>
                    <a:pt x="19" y="74"/>
                  </a:cubicBezTo>
                  <a:close/>
                  <a:moveTo>
                    <a:pt x="21" y="37"/>
                  </a:moveTo>
                  <a:cubicBezTo>
                    <a:pt x="72" y="37"/>
                    <a:pt x="72" y="37"/>
                    <a:pt x="72" y="37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21" y="55"/>
                    <a:pt x="21" y="55"/>
                    <a:pt x="21" y="55"/>
                  </a:cubicBezTo>
                  <a:lnTo>
                    <a:pt x="2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Rectangle 66"/>
            <p:cNvSpPr>
              <a:spLocks noChangeArrowheads="1"/>
            </p:cNvSpPr>
            <p:nvPr userDrawn="1"/>
          </p:nvSpPr>
          <p:spPr bwMode="auto">
            <a:xfrm>
              <a:off x="9648825" y="5765800"/>
              <a:ext cx="76200" cy="3095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67"/>
            <p:cNvSpPr>
              <a:spLocks/>
            </p:cNvSpPr>
            <p:nvPr userDrawn="1"/>
          </p:nvSpPr>
          <p:spPr bwMode="auto">
            <a:xfrm>
              <a:off x="9272588" y="6070600"/>
              <a:ext cx="477837" cy="238125"/>
            </a:xfrm>
            <a:custGeom>
              <a:avLst/>
              <a:gdLst>
                <a:gd name="T0" fmla="*/ 120 w 127"/>
                <a:gd name="T1" fmla="*/ 30 h 63"/>
                <a:gd name="T2" fmla="*/ 120 w 127"/>
                <a:gd name="T3" fmla="*/ 11 h 63"/>
                <a:gd name="T4" fmla="*/ 77 w 127"/>
                <a:gd name="T5" fmla="*/ 11 h 63"/>
                <a:gd name="T6" fmla="*/ 77 w 127"/>
                <a:gd name="T7" fmla="*/ 0 h 63"/>
                <a:gd name="T8" fmla="*/ 50 w 127"/>
                <a:gd name="T9" fmla="*/ 0 h 63"/>
                <a:gd name="T10" fmla="*/ 50 w 127"/>
                <a:gd name="T11" fmla="*/ 11 h 63"/>
                <a:gd name="T12" fmla="*/ 7 w 127"/>
                <a:gd name="T13" fmla="*/ 11 h 63"/>
                <a:gd name="T14" fmla="*/ 7 w 127"/>
                <a:gd name="T15" fmla="*/ 30 h 63"/>
                <a:gd name="T16" fmla="*/ 40 w 127"/>
                <a:gd name="T17" fmla="*/ 30 h 63"/>
                <a:gd name="T18" fmla="*/ 0 w 127"/>
                <a:gd name="T19" fmla="*/ 49 h 63"/>
                <a:gd name="T20" fmla="*/ 20 w 127"/>
                <a:gd name="T21" fmla="*/ 62 h 63"/>
                <a:gd name="T22" fmla="*/ 64 w 127"/>
                <a:gd name="T23" fmla="*/ 39 h 63"/>
                <a:gd name="T24" fmla="*/ 64 w 127"/>
                <a:gd name="T25" fmla="*/ 39 h 63"/>
                <a:gd name="T26" fmla="*/ 64 w 127"/>
                <a:gd name="T27" fmla="*/ 39 h 63"/>
                <a:gd name="T28" fmla="*/ 64 w 127"/>
                <a:gd name="T29" fmla="*/ 39 h 63"/>
                <a:gd name="T30" fmla="*/ 64 w 127"/>
                <a:gd name="T31" fmla="*/ 39 h 63"/>
                <a:gd name="T32" fmla="*/ 107 w 127"/>
                <a:gd name="T33" fmla="*/ 62 h 63"/>
                <a:gd name="T34" fmla="*/ 127 w 127"/>
                <a:gd name="T35" fmla="*/ 49 h 63"/>
                <a:gd name="T36" fmla="*/ 87 w 127"/>
                <a:gd name="T37" fmla="*/ 30 h 63"/>
                <a:gd name="T38" fmla="*/ 120 w 127"/>
                <a:gd name="T39" fmla="*/ 3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7" h="63">
                  <a:moveTo>
                    <a:pt x="120" y="30"/>
                  </a:moveTo>
                  <a:cubicBezTo>
                    <a:pt x="120" y="11"/>
                    <a:pt x="120" y="11"/>
                    <a:pt x="120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2" y="36"/>
                    <a:pt x="16" y="45"/>
                    <a:pt x="0" y="49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2"/>
                    <a:pt x="37" y="63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90" y="63"/>
                    <a:pt x="107" y="62"/>
                    <a:pt x="107" y="62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11" y="45"/>
                    <a:pt x="95" y="36"/>
                    <a:pt x="87" y="30"/>
                  </a:cubicBezTo>
                  <a:lnTo>
                    <a:pt x="12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68"/>
            <p:cNvSpPr>
              <a:spLocks noEditPoints="1"/>
            </p:cNvSpPr>
            <p:nvPr userDrawn="1"/>
          </p:nvSpPr>
          <p:spPr bwMode="auto">
            <a:xfrm>
              <a:off x="10944225" y="5762625"/>
              <a:ext cx="349250" cy="331787"/>
            </a:xfrm>
            <a:custGeom>
              <a:avLst/>
              <a:gdLst>
                <a:gd name="T0" fmla="*/ 49 w 93"/>
                <a:gd name="T1" fmla="*/ 0 h 88"/>
                <a:gd name="T2" fmla="*/ 47 w 93"/>
                <a:gd name="T3" fmla="*/ 0 h 88"/>
                <a:gd name="T4" fmla="*/ 44 w 93"/>
                <a:gd name="T5" fmla="*/ 0 h 88"/>
                <a:gd name="T6" fmla="*/ 0 w 93"/>
                <a:gd name="T7" fmla="*/ 44 h 88"/>
                <a:gd name="T8" fmla="*/ 44 w 93"/>
                <a:gd name="T9" fmla="*/ 88 h 88"/>
                <a:gd name="T10" fmla="*/ 44 w 93"/>
                <a:gd name="T11" fmla="*/ 88 h 88"/>
                <a:gd name="T12" fmla="*/ 46 w 93"/>
                <a:gd name="T13" fmla="*/ 88 h 88"/>
                <a:gd name="T14" fmla="*/ 48 w 93"/>
                <a:gd name="T15" fmla="*/ 88 h 88"/>
                <a:gd name="T16" fmla="*/ 48 w 93"/>
                <a:gd name="T17" fmla="*/ 88 h 88"/>
                <a:gd name="T18" fmla="*/ 48 w 93"/>
                <a:gd name="T19" fmla="*/ 88 h 88"/>
                <a:gd name="T20" fmla="*/ 48 w 93"/>
                <a:gd name="T21" fmla="*/ 88 h 88"/>
                <a:gd name="T22" fmla="*/ 93 w 93"/>
                <a:gd name="T23" fmla="*/ 44 h 88"/>
                <a:gd name="T24" fmla="*/ 49 w 93"/>
                <a:gd name="T25" fmla="*/ 0 h 88"/>
                <a:gd name="T26" fmla="*/ 46 w 93"/>
                <a:gd name="T27" fmla="*/ 68 h 88"/>
                <a:gd name="T28" fmla="*/ 24 w 93"/>
                <a:gd name="T29" fmla="*/ 44 h 88"/>
                <a:gd name="T30" fmla="*/ 46 w 93"/>
                <a:gd name="T31" fmla="*/ 20 h 88"/>
                <a:gd name="T32" fmla="*/ 69 w 93"/>
                <a:gd name="T33" fmla="*/ 44 h 88"/>
                <a:gd name="T34" fmla="*/ 46 w 93"/>
                <a:gd name="T35" fmla="*/ 6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88">
                  <a:moveTo>
                    <a:pt x="49" y="0"/>
                  </a:move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8"/>
                    <a:pt x="19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5" y="88"/>
                    <a:pt x="45" y="88"/>
                    <a:pt x="46" y="88"/>
                  </a:cubicBezTo>
                  <a:cubicBezTo>
                    <a:pt x="47" y="88"/>
                    <a:pt x="47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73" y="88"/>
                    <a:pt x="93" y="68"/>
                    <a:pt x="93" y="44"/>
                  </a:cubicBezTo>
                  <a:cubicBezTo>
                    <a:pt x="93" y="20"/>
                    <a:pt x="74" y="1"/>
                    <a:pt x="49" y="0"/>
                  </a:cubicBezTo>
                  <a:close/>
                  <a:moveTo>
                    <a:pt x="46" y="68"/>
                  </a:moveTo>
                  <a:cubicBezTo>
                    <a:pt x="34" y="68"/>
                    <a:pt x="24" y="57"/>
                    <a:pt x="24" y="44"/>
                  </a:cubicBezTo>
                  <a:cubicBezTo>
                    <a:pt x="24" y="30"/>
                    <a:pt x="34" y="20"/>
                    <a:pt x="46" y="20"/>
                  </a:cubicBezTo>
                  <a:cubicBezTo>
                    <a:pt x="59" y="20"/>
                    <a:pt x="69" y="30"/>
                    <a:pt x="69" y="44"/>
                  </a:cubicBezTo>
                  <a:cubicBezTo>
                    <a:pt x="69" y="57"/>
                    <a:pt x="59" y="68"/>
                    <a:pt x="46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69"/>
            <p:cNvSpPr>
              <a:spLocks/>
            </p:cNvSpPr>
            <p:nvPr userDrawn="1"/>
          </p:nvSpPr>
          <p:spPr bwMode="auto">
            <a:xfrm>
              <a:off x="11301413" y="5765800"/>
              <a:ext cx="139700" cy="334962"/>
            </a:xfrm>
            <a:custGeom>
              <a:avLst/>
              <a:gdLst>
                <a:gd name="T0" fmla="*/ 15 w 37"/>
                <a:gd name="T1" fmla="*/ 89 h 89"/>
                <a:gd name="T2" fmla="*/ 36 w 37"/>
                <a:gd name="T3" fmla="*/ 89 h 89"/>
                <a:gd name="T4" fmla="*/ 36 w 37"/>
                <a:gd name="T5" fmla="*/ 20 h 89"/>
                <a:gd name="T6" fmla="*/ 16 w 37"/>
                <a:gd name="T7" fmla="*/ 0 h 89"/>
                <a:gd name="T8" fmla="*/ 0 w 37"/>
                <a:gd name="T9" fmla="*/ 0 h 89"/>
                <a:gd name="T10" fmla="*/ 0 w 37"/>
                <a:gd name="T11" fmla="*/ 20 h 89"/>
                <a:gd name="T12" fmla="*/ 15 w 37"/>
                <a:gd name="T13" fmla="*/ 20 h 89"/>
                <a:gd name="T14" fmla="*/ 15 w 37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89">
                  <a:moveTo>
                    <a:pt x="15" y="89"/>
                  </a:moveTo>
                  <a:cubicBezTo>
                    <a:pt x="36" y="89"/>
                    <a:pt x="36" y="89"/>
                    <a:pt x="36" y="8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7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5" y="20"/>
                    <a:pt x="15" y="20"/>
                    <a:pt x="15" y="20"/>
                  </a:cubicBezTo>
                  <a:lnTo>
                    <a:pt x="15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70"/>
            <p:cNvSpPr>
              <a:spLocks/>
            </p:cNvSpPr>
            <p:nvPr userDrawn="1"/>
          </p:nvSpPr>
          <p:spPr bwMode="auto">
            <a:xfrm>
              <a:off x="8226425" y="6040438"/>
              <a:ext cx="260350" cy="233362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71"/>
            <p:cNvSpPr>
              <a:spLocks/>
            </p:cNvSpPr>
            <p:nvPr userDrawn="1"/>
          </p:nvSpPr>
          <p:spPr bwMode="auto">
            <a:xfrm>
              <a:off x="8226425" y="5770563"/>
              <a:ext cx="260350" cy="233362"/>
            </a:xfrm>
            <a:custGeom>
              <a:avLst/>
              <a:gdLst>
                <a:gd name="T0" fmla="*/ 47 w 69"/>
                <a:gd name="T1" fmla="*/ 0 h 62"/>
                <a:gd name="T2" fmla="*/ 47 w 69"/>
                <a:gd name="T3" fmla="*/ 0 h 62"/>
                <a:gd name="T4" fmla="*/ 47 w 69"/>
                <a:gd name="T5" fmla="*/ 0 h 62"/>
                <a:gd name="T6" fmla="*/ 69 w 69"/>
                <a:gd name="T7" fmla="*/ 31 h 62"/>
                <a:gd name="T8" fmla="*/ 47 w 69"/>
                <a:gd name="T9" fmla="*/ 62 h 62"/>
                <a:gd name="T10" fmla="*/ 0 w 69"/>
                <a:gd name="T11" fmla="*/ 62 h 62"/>
                <a:gd name="T12" fmla="*/ 17 w 69"/>
                <a:gd name="T13" fmla="*/ 31 h 62"/>
                <a:gd name="T14" fmla="*/ 0 w 69"/>
                <a:gd name="T15" fmla="*/ 0 h 62"/>
                <a:gd name="T16" fmla="*/ 47 w 6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2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9" y="0"/>
                    <a:pt x="69" y="14"/>
                    <a:pt x="69" y="31"/>
                  </a:cubicBezTo>
                  <a:cubicBezTo>
                    <a:pt x="69" y="48"/>
                    <a:pt x="59" y="62"/>
                    <a:pt x="47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9" y="61"/>
                    <a:pt x="17" y="47"/>
                    <a:pt x="17" y="31"/>
                  </a:cubicBezTo>
                  <a:cubicBezTo>
                    <a:pt x="17" y="15"/>
                    <a:pt x="9" y="2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15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Line 72"/>
            <p:cNvSpPr>
              <a:spLocks noChangeShapeType="1"/>
            </p:cNvSpPr>
            <p:nvPr userDrawn="1"/>
          </p:nvSpPr>
          <p:spPr bwMode="auto">
            <a:xfrm>
              <a:off x="8031163" y="5815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Line 73"/>
            <p:cNvSpPr>
              <a:spLocks noChangeShapeType="1"/>
            </p:cNvSpPr>
            <p:nvPr userDrawn="1"/>
          </p:nvSpPr>
          <p:spPr bwMode="auto">
            <a:xfrm>
              <a:off x="8031163" y="5815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Line 74"/>
            <p:cNvSpPr>
              <a:spLocks noChangeShapeType="1"/>
            </p:cNvSpPr>
            <p:nvPr userDrawn="1"/>
          </p:nvSpPr>
          <p:spPr bwMode="auto">
            <a:xfrm>
              <a:off x="8075613" y="5815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Line 75"/>
            <p:cNvSpPr>
              <a:spLocks noChangeShapeType="1"/>
            </p:cNvSpPr>
            <p:nvPr userDrawn="1"/>
          </p:nvSpPr>
          <p:spPr bwMode="auto">
            <a:xfrm>
              <a:off x="8075613" y="581501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76"/>
            <p:cNvSpPr>
              <a:spLocks/>
            </p:cNvSpPr>
            <p:nvPr userDrawn="1"/>
          </p:nvSpPr>
          <p:spPr bwMode="auto">
            <a:xfrm>
              <a:off x="8075613" y="5759450"/>
              <a:ext cx="123825" cy="519112"/>
            </a:xfrm>
            <a:custGeom>
              <a:avLst/>
              <a:gdLst>
                <a:gd name="T0" fmla="*/ 0 w 33"/>
                <a:gd name="T1" fmla="*/ 15 h 138"/>
                <a:gd name="T2" fmla="*/ 16 w 33"/>
                <a:gd name="T3" fmla="*/ 0 h 138"/>
                <a:gd name="T4" fmla="*/ 33 w 33"/>
                <a:gd name="T5" fmla="*/ 15 h 138"/>
                <a:gd name="T6" fmla="*/ 33 w 33"/>
                <a:gd name="T7" fmla="*/ 15 h 138"/>
                <a:gd name="T8" fmla="*/ 33 w 33"/>
                <a:gd name="T9" fmla="*/ 138 h 138"/>
                <a:gd name="T10" fmla="*/ 0 w 33"/>
                <a:gd name="T11" fmla="*/ 138 h 138"/>
                <a:gd name="T12" fmla="*/ 0 w 33"/>
                <a:gd name="T13" fmla="*/ 83 h 138"/>
                <a:gd name="T14" fmla="*/ 9 w 33"/>
                <a:gd name="T15" fmla="*/ 70 h 138"/>
                <a:gd name="T16" fmla="*/ 0 w 33"/>
                <a:gd name="T17" fmla="*/ 57 h 138"/>
                <a:gd name="T18" fmla="*/ 0 w 33"/>
                <a:gd name="T19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138">
                  <a:moveTo>
                    <a:pt x="0" y="15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" y="81"/>
                    <a:pt x="9" y="76"/>
                    <a:pt x="9" y="70"/>
                  </a:cubicBezTo>
                  <a:cubicBezTo>
                    <a:pt x="9" y="64"/>
                    <a:pt x="5" y="59"/>
                    <a:pt x="0" y="57"/>
                  </a:cubicBezTo>
                  <a:cubicBezTo>
                    <a:pt x="0" y="15"/>
                    <a:pt x="0" y="15"/>
                    <a:pt x="0" y="15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77"/>
            <p:cNvSpPr>
              <a:spLocks/>
            </p:cNvSpPr>
            <p:nvPr userDrawn="1"/>
          </p:nvSpPr>
          <p:spPr bwMode="auto">
            <a:xfrm>
              <a:off x="7910513" y="5759450"/>
              <a:ext cx="120650" cy="519112"/>
            </a:xfrm>
            <a:custGeom>
              <a:avLst/>
              <a:gdLst>
                <a:gd name="T0" fmla="*/ 32 w 32"/>
                <a:gd name="T1" fmla="*/ 15 h 138"/>
                <a:gd name="T2" fmla="*/ 32 w 32"/>
                <a:gd name="T3" fmla="*/ 57 h 138"/>
                <a:gd name="T4" fmla="*/ 24 w 32"/>
                <a:gd name="T5" fmla="*/ 70 h 138"/>
                <a:gd name="T6" fmla="*/ 32 w 32"/>
                <a:gd name="T7" fmla="*/ 83 h 138"/>
                <a:gd name="T8" fmla="*/ 32 w 32"/>
                <a:gd name="T9" fmla="*/ 138 h 138"/>
                <a:gd name="T10" fmla="*/ 0 w 32"/>
                <a:gd name="T11" fmla="*/ 138 h 138"/>
                <a:gd name="T12" fmla="*/ 0 w 32"/>
                <a:gd name="T13" fmla="*/ 15 h 138"/>
                <a:gd name="T14" fmla="*/ 16 w 32"/>
                <a:gd name="T15" fmla="*/ 0 h 138"/>
                <a:gd name="T16" fmla="*/ 32 w 32"/>
                <a:gd name="T17" fmla="*/ 1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8">
                  <a:moveTo>
                    <a:pt x="32" y="15"/>
                  </a:moveTo>
                  <a:cubicBezTo>
                    <a:pt x="32" y="57"/>
                    <a:pt x="32" y="57"/>
                    <a:pt x="32" y="57"/>
                  </a:cubicBezTo>
                  <a:cubicBezTo>
                    <a:pt x="27" y="59"/>
                    <a:pt x="24" y="64"/>
                    <a:pt x="24" y="70"/>
                  </a:cubicBezTo>
                  <a:cubicBezTo>
                    <a:pt x="24" y="76"/>
                    <a:pt x="27" y="81"/>
                    <a:pt x="32" y="83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5"/>
                  </a:cubicBezTo>
                </a:path>
              </a:pathLst>
            </a:custGeom>
            <a:solidFill>
              <a:srgbClr val="39B5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Oval 78"/>
            <p:cNvSpPr>
              <a:spLocks noChangeArrowheads="1"/>
            </p:cNvSpPr>
            <p:nvPr userDrawn="1"/>
          </p:nvSpPr>
          <p:spPr bwMode="auto">
            <a:xfrm>
              <a:off x="8001000" y="5965825"/>
              <a:ext cx="109537" cy="109537"/>
            </a:xfrm>
            <a:prstGeom prst="ellipse">
              <a:avLst/>
            </a:prstGeom>
            <a:solidFill>
              <a:srgbClr val="F15A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01" name="Freeform 99"/>
          <p:cNvSpPr>
            <a:spLocks/>
          </p:cNvSpPr>
          <p:nvPr userDrawn="1"/>
        </p:nvSpPr>
        <p:spPr bwMode="auto">
          <a:xfrm flipV="1">
            <a:off x="4953897" y="1017660"/>
            <a:ext cx="380103" cy="506804"/>
          </a:xfrm>
          <a:custGeom>
            <a:avLst/>
            <a:gdLst>
              <a:gd name="T0" fmla="*/ 144 w 161"/>
              <a:gd name="T1" fmla="*/ 15 h 215"/>
              <a:gd name="T2" fmla="*/ 0 w 161"/>
              <a:gd name="T3" fmla="*/ 52 h 215"/>
              <a:gd name="T4" fmla="*/ 15 w 161"/>
              <a:gd name="T5" fmla="*/ 215 h 215"/>
              <a:gd name="T6" fmla="*/ 161 w 161"/>
              <a:gd name="T7" fmla="*/ 171 h 215"/>
              <a:gd name="T8" fmla="*/ 144 w 161"/>
              <a:gd name="T9" fmla="*/ 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215">
                <a:moveTo>
                  <a:pt x="144" y="15"/>
                </a:moveTo>
                <a:cubicBezTo>
                  <a:pt x="144" y="15"/>
                  <a:pt x="72" y="0"/>
                  <a:pt x="0" y="52"/>
                </a:cubicBezTo>
                <a:cubicBezTo>
                  <a:pt x="15" y="215"/>
                  <a:pt x="15" y="215"/>
                  <a:pt x="15" y="215"/>
                </a:cubicBezTo>
                <a:cubicBezTo>
                  <a:pt x="15" y="215"/>
                  <a:pt x="88" y="160"/>
                  <a:pt x="161" y="171"/>
                </a:cubicBezTo>
                <a:lnTo>
                  <a:pt x="144" y="15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" name="Freeform 99"/>
          <p:cNvSpPr>
            <a:spLocks/>
          </p:cNvSpPr>
          <p:nvPr userDrawn="1"/>
        </p:nvSpPr>
        <p:spPr bwMode="auto">
          <a:xfrm flipH="1" flipV="1">
            <a:off x="6133012" y="289815"/>
            <a:ext cx="229688" cy="306250"/>
          </a:xfrm>
          <a:custGeom>
            <a:avLst/>
            <a:gdLst>
              <a:gd name="T0" fmla="*/ 144 w 161"/>
              <a:gd name="T1" fmla="*/ 15 h 215"/>
              <a:gd name="T2" fmla="*/ 0 w 161"/>
              <a:gd name="T3" fmla="*/ 52 h 215"/>
              <a:gd name="T4" fmla="*/ 15 w 161"/>
              <a:gd name="T5" fmla="*/ 215 h 215"/>
              <a:gd name="T6" fmla="*/ 161 w 161"/>
              <a:gd name="T7" fmla="*/ 171 h 215"/>
              <a:gd name="T8" fmla="*/ 144 w 161"/>
              <a:gd name="T9" fmla="*/ 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215">
                <a:moveTo>
                  <a:pt x="144" y="15"/>
                </a:moveTo>
                <a:cubicBezTo>
                  <a:pt x="144" y="15"/>
                  <a:pt x="72" y="0"/>
                  <a:pt x="0" y="52"/>
                </a:cubicBezTo>
                <a:cubicBezTo>
                  <a:pt x="15" y="215"/>
                  <a:pt x="15" y="215"/>
                  <a:pt x="15" y="215"/>
                </a:cubicBezTo>
                <a:cubicBezTo>
                  <a:pt x="15" y="215"/>
                  <a:pt x="88" y="160"/>
                  <a:pt x="161" y="171"/>
                </a:cubicBezTo>
                <a:lnTo>
                  <a:pt x="144" y="15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-186531" y="1085331"/>
            <a:ext cx="5707062" cy="563257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4465269"/>
              </a:avLst>
            </a:prstTxWarp>
            <a:spAutoFit/>
          </a:bodyPr>
          <a:lstStyle/>
          <a:p>
            <a:r>
              <a:rPr lang="en-US" altLang="ko-KR" sz="4400">
                <a:latin typeface="맑은 고딕" pitchFamily="50" charset="-127"/>
                <a:ea typeface="맑은 고딕" pitchFamily="50" charset="-127"/>
              </a:rPr>
              <a:t>CONTENTS</a:t>
            </a:r>
            <a:endParaRPr lang="ko-KR" altLang="en-US" sz="44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441508" y="2089008"/>
            <a:ext cx="7776000" cy="121419"/>
          </a:xfrm>
          <a:custGeom>
            <a:avLst/>
            <a:gdLst>
              <a:gd name="connsiteX0" fmla="*/ 0 w 4184650"/>
              <a:gd name="connsiteY0" fmla="*/ 0 h 139700"/>
              <a:gd name="connsiteX1" fmla="*/ 4184650 w 4184650"/>
              <a:gd name="connsiteY1" fmla="*/ 0 h 139700"/>
              <a:gd name="connsiteX2" fmla="*/ 4184650 w 4184650"/>
              <a:gd name="connsiteY2" fmla="*/ 139700 h 139700"/>
              <a:gd name="connsiteX3" fmla="*/ 0 w 4184650"/>
              <a:gd name="connsiteY3" fmla="*/ 139700 h 139700"/>
              <a:gd name="connsiteX4" fmla="*/ 0 w 4184650"/>
              <a:gd name="connsiteY4" fmla="*/ 0 h 139700"/>
              <a:gd name="connsiteX0" fmla="*/ 4762 w 4184650"/>
              <a:gd name="connsiteY0" fmla="*/ 0 h 139700"/>
              <a:gd name="connsiteX1" fmla="*/ 4184650 w 4184650"/>
              <a:gd name="connsiteY1" fmla="*/ 0 h 139700"/>
              <a:gd name="connsiteX2" fmla="*/ 4184650 w 4184650"/>
              <a:gd name="connsiteY2" fmla="*/ 139700 h 139700"/>
              <a:gd name="connsiteX3" fmla="*/ 0 w 4184650"/>
              <a:gd name="connsiteY3" fmla="*/ 139700 h 139700"/>
              <a:gd name="connsiteX4" fmla="*/ 4762 w 4184650"/>
              <a:gd name="connsiteY4" fmla="*/ 0 h 139700"/>
              <a:gd name="connsiteX0" fmla="*/ 85725 w 4265613"/>
              <a:gd name="connsiteY0" fmla="*/ 0 h 139700"/>
              <a:gd name="connsiteX1" fmla="*/ 4265613 w 4265613"/>
              <a:gd name="connsiteY1" fmla="*/ 0 h 139700"/>
              <a:gd name="connsiteX2" fmla="*/ 4265613 w 4265613"/>
              <a:gd name="connsiteY2" fmla="*/ 139700 h 139700"/>
              <a:gd name="connsiteX3" fmla="*/ 0 w 4265613"/>
              <a:gd name="connsiteY3" fmla="*/ 134937 h 139700"/>
              <a:gd name="connsiteX4" fmla="*/ 85725 w 4265613"/>
              <a:gd name="connsiteY4" fmla="*/ 0 h 139700"/>
              <a:gd name="connsiteX0" fmla="*/ 62212 w 4265613"/>
              <a:gd name="connsiteY0" fmla="*/ 2741 h 139700"/>
              <a:gd name="connsiteX1" fmla="*/ 4265613 w 4265613"/>
              <a:gd name="connsiteY1" fmla="*/ 0 h 139700"/>
              <a:gd name="connsiteX2" fmla="*/ 4265613 w 4265613"/>
              <a:gd name="connsiteY2" fmla="*/ 139700 h 139700"/>
              <a:gd name="connsiteX3" fmla="*/ 0 w 4265613"/>
              <a:gd name="connsiteY3" fmla="*/ 134937 h 139700"/>
              <a:gd name="connsiteX4" fmla="*/ 62212 w 4265613"/>
              <a:gd name="connsiteY4" fmla="*/ 2741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5613" h="139700">
                <a:moveTo>
                  <a:pt x="62212" y="2741"/>
                </a:moveTo>
                <a:lnTo>
                  <a:pt x="4265613" y="0"/>
                </a:lnTo>
                <a:lnTo>
                  <a:pt x="4265613" y="139700"/>
                </a:lnTo>
                <a:lnTo>
                  <a:pt x="0" y="134937"/>
                </a:lnTo>
                <a:lnTo>
                  <a:pt x="62212" y="27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막힌 원호 9"/>
          <p:cNvSpPr/>
          <p:nvPr userDrawn="1"/>
        </p:nvSpPr>
        <p:spPr>
          <a:xfrm>
            <a:off x="-93436" y="1337128"/>
            <a:ext cx="5520872" cy="5520872"/>
          </a:xfrm>
          <a:prstGeom prst="blockArc">
            <a:avLst>
              <a:gd name="adj1" fmla="val 13656860"/>
              <a:gd name="adj2" fmla="val 18792685"/>
              <a:gd name="adj3" fmla="val 29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막힌 원호 14"/>
          <p:cNvSpPr/>
          <p:nvPr userDrawn="1"/>
        </p:nvSpPr>
        <p:spPr>
          <a:xfrm rot="21336724">
            <a:off x="-999" y="1549308"/>
            <a:ext cx="5520872" cy="5520872"/>
          </a:xfrm>
          <a:prstGeom prst="blockArc">
            <a:avLst>
              <a:gd name="adj1" fmla="val 13994111"/>
              <a:gd name="adj2" fmla="val 18728547"/>
              <a:gd name="adj3" fmla="val 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6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5" y="4233776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6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5" y="5283087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600"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막힌 원호 12"/>
          <p:cNvSpPr/>
          <p:nvPr userDrawn="1"/>
        </p:nvSpPr>
        <p:spPr>
          <a:xfrm>
            <a:off x="-2760436" y="3184978"/>
            <a:ext cx="5520872" cy="5520872"/>
          </a:xfrm>
          <a:prstGeom prst="blockArc">
            <a:avLst>
              <a:gd name="adj1" fmla="val 13656860"/>
              <a:gd name="adj2" fmla="val 18792685"/>
              <a:gd name="adj3" fmla="val 29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8"/>
          <p:cNvSpPr/>
          <p:nvPr userDrawn="1"/>
        </p:nvSpPr>
        <p:spPr>
          <a:xfrm>
            <a:off x="1776889" y="3936858"/>
            <a:ext cx="10440000" cy="121419"/>
          </a:xfrm>
          <a:custGeom>
            <a:avLst/>
            <a:gdLst>
              <a:gd name="connsiteX0" fmla="*/ 0 w 4184650"/>
              <a:gd name="connsiteY0" fmla="*/ 0 h 139700"/>
              <a:gd name="connsiteX1" fmla="*/ 4184650 w 4184650"/>
              <a:gd name="connsiteY1" fmla="*/ 0 h 139700"/>
              <a:gd name="connsiteX2" fmla="*/ 4184650 w 4184650"/>
              <a:gd name="connsiteY2" fmla="*/ 139700 h 139700"/>
              <a:gd name="connsiteX3" fmla="*/ 0 w 4184650"/>
              <a:gd name="connsiteY3" fmla="*/ 139700 h 139700"/>
              <a:gd name="connsiteX4" fmla="*/ 0 w 4184650"/>
              <a:gd name="connsiteY4" fmla="*/ 0 h 139700"/>
              <a:gd name="connsiteX0" fmla="*/ 4762 w 4184650"/>
              <a:gd name="connsiteY0" fmla="*/ 0 h 139700"/>
              <a:gd name="connsiteX1" fmla="*/ 4184650 w 4184650"/>
              <a:gd name="connsiteY1" fmla="*/ 0 h 139700"/>
              <a:gd name="connsiteX2" fmla="*/ 4184650 w 4184650"/>
              <a:gd name="connsiteY2" fmla="*/ 139700 h 139700"/>
              <a:gd name="connsiteX3" fmla="*/ 0 w 4184650"/>
              <a:gd name="connsiteY3" fmla="*/ 139700 h 139700"/>
              <a:gd name="connsiteX4" fmla="*/ 4762 w 4184650"/>
              <a:gd name="connsiteY4" fmla="*/ 0 h 139700"/>
              <a:gd name="connsiteX0" fmla="*/ 85725 w 4265613"/>
              <a:gd name="connsiteY0" fmla="*/ 0 h 139700"/>
              <a:gd name="connsiteX1" fmla="*/ 4265613 w 4265613"/>
              <a:gd name="connsiteY1" fmla="*/ 0 h 139700"/>
              <a:gd name="connsiteX2" fmla="*/ 4265613 w 4265613"/>
              <a:gd name="connsiteY2" fmla="*/ 139700 h 139700"/>
              <a:gd name="connsiteX3" fmla="*/ 0 w 4265613"/>
              <a:gd name="connsiteY3" fmla="*/ 134937 h 139700"/>
              <a:gd name="connsiteX4" fmla="*/ 85725 w 4265613"/>
              <a:gd name="connsiteY4" fmla="*/ 0 h 139700"/>
              <a:gd name="connsiteX0" fmla="*/ 44032 w 4265613"/>
              <a:gd name="connsiteY0" fmla="*/ 2739 h 139700"/>
              <a:gd name="connsiteX1" fmla="*/ 4265613 w 4265613"/>
              <a:gd name="connsiteY1" fmla="*/ 0 h 139700"/>
              <a:gd name="connsiteX2" fmla="*/ 4265613 w 4265613"/>
              <a:gd name="connsiteY2" fmla="*/ 139700 h 139700"/>
              <a:gd name="connsiteX3" fmla="*/ 0 w 4265613"/>
              <a:gd name="connsiteY3" fmla="*/ 134937 h 139700"/>
              <a:gd name="connsiteX4" fmla="*/ 44032 w 4265613"/>
              <a:gd name="connsiteY4" fmla="*/ 2739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5613" h="139700">
                <a:moveTo>
                  <a:pt x="44032" y="2739"/>
                </a:moveTo>
                <a:lnTo>
                  <a:pt x="4265613" y="0"/>
                </a:lnTo>
                <a:lnTo>
                  <a:pt x="4265613" y="139700"/>
                </a:lnTo>
                <a:lnTo>
                  <a:pt x="0" y="134937"/>
                </a:lnTo>
                <a:lnTo>
                  <a:pt x="44032" y="27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막힌 원호 15"/>
          <p:cNvSpPr/>
          <p:nvPr userDrawn="1"/>
        </p:nvSpPr>
        <p:spPr>
          <a:xfrm rot="21336724">
            <a:off x="-2629899" y="3373571"/>
            <a:ext cx="5520872" cy="5520872"/>
          </a:xfrm>
          <a:prstGeom prst="blockArc">
            <a:avLst>
              <a:gd name="adj1" fmla="val 13994111"/>
              <a:gd name="adj2" fmla="val 18728547"/>
              <a:gd name="adj3" fmla="val 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263775" y="2936009"/>
            <a:ext cx="9667875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53122" y="98525"/>
            <a:ext cx="9753600" cy="59093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r>
              <a:rPr lang="ko-KR" altLang="en-US" dirty="0"/>
              <a:t>슬라이드 제목 입력</a:t>
            </a:r>
            <a:endParaRPr 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-3528275" y="-114300"/>
            <a:ext cx="14977325" cy="5520872"/>
            <a:chOff x="-2760436" y="3184978"/>
            <a:chExt cx="14977325" cy="5520872"/>
          </a:xfrm>
        </p:grpSpPr>
        <p:sp>
          <p:nvSpPr>
            <p:cNvPr id="9" name="막힌 원호 8"/>
            <p:cNvSpPr/>
            <p:nvPr userDrawn="1"/>
          </p:nvSpPr>
          <p:spPr>
            <a:xfrm>
              <a:off x="-2760436" y="3184978"/>
              <a:ext cx="5520872" cy="5520872"/>
            </a:xfrm>
            <a:prstGeom prst="blockArc">
              <a:avLst>
                <a:gd name="adj1" fmla="val 13656860"/>
                <a:gd name="adj2" fmla="val 18792685"/>
                <a:gd name="adj3" fmla="val 29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8"/>
            <p:cNvSpPr/>
            <p:nvPr userDrawn="1"/>
          </p:nvSpPr>
          <p:spPr>
            <a:xfrm>
              <a:off x="1776889" y="3936858"/>
              <a:ext cx="10440000" cy="121419"/>
            </a:xfrm>
            <a:custGeom>
              <a:avLst/>
              <a:gdLst>
                <a:gd name="connsiteX0" fmla="*/ 0 w 4184650"/>
                <a:gd name="connsiteY0" fmla="*/ 0 h 139700"/>
                <a:gd name="connsiteX1" fmla="*/ 4184650 w 4184650"/>
                <a:gd name="connsiteY1" fmla="*/ 0 h 139700"/>
                <a:gd name="connsiteX2" fmla="*/ 4184650 w 4184650"/>
                <a:gd name="connsiteY2" fmla="*/ 139700 h 139700"/>
                <a:gd name="connsiteX3" fmla="*/ 0 w 4184650"/>
                <a:gd name="connsiteY3" fmla="*/ 139700 h 139700"/>
                <a:gd name="connsiteX4" fmla="*/ 0 w 4184650"/>
                <a:gd name="connsiteY4" fmla="*/ 0 h 139700"/>
                <a:gd name="connsiteX0" fmla="*/ 4762 w 4184650"/>
                <a:gd name="connsiteY0" fmla="*/ 0 h 139700"/>
                <a:gd name="connsiteX1" fmla="*/ 4184650 w 4184650"/>
                <a:gd name="connsiteY1" fmla="*/ 0 h 139700"/>
                <a:gd name="connsiteX2" fmla="*/ 4184650 w 4184650"/>
                <a:gd name="connsiteY2" fmla="*/ 139700 h 139700"/>
                <a:gd name="connsiteX3" fmla="*/ 0 w 4184650"/>
                <a:gd name="connsiteY3" fmla="*/ 139700 h 139700"/>
                <a:gd name="connsiteX4" fmla="*/ 4762 w 4184650"/>
                <a:gd name="connsiteY4" fmla="*/ 0 h 139700"/>
                <a:gd name="connsiteX0" fmla="*/ 85725 w 4265613"/>
                <a:gd name="connsiteY0" fmla="*/ 0 h 139700"/>
                <a:gd name="connsiteX1" fmla="*/ 4265613 w 4265613"/>
                <a:gd name="connsiteY1" fmla="*/ 0 h 139700"/>
                <a:gd name="connsiteX2" fmla="*/ 4265613 w 4265613"/>
                <a:gd name="connsiteY2" fmla="*/ 139700 h 139700"/>
                <a:gd name="connsiteX3" fmla="*/ 0 w 4265613"/>
                <a:gd name="connsiteY3" fmla="*/ 134937 h 139700"/>
                <a:gd name="connsiteX4" fmla="*/ 85725 w 4265613"/>
                <a:gd name="connsiteY4" fmla="*/ 0 h 139700"/>
                <a:gd name="connsiteX0" fmla="*/ 44032 w 4265613"/>
                <a:gd name="connsiteY0" fmla="*/ 2739 h 139700"/>
                <a:gd name="connsiteX1" fmla="*/ 4265613 w 4265613"/>
                <a:gd name="connsiteY1" fmla="*/ 0 h 139700"/>
                <a:gd name="connsiteX2" fmla="*/ 4265613 w 4265613"/>
                <a:gd name="connsiteY2" fmla="*/ 139700 h 139700"/>
                <a:gd name="connsiteX3" fmla="*/ 0 w 4265613"/>
                <a:gd name="connsiteY3" fmla="*/ 134937 h 139700"/>
                <a:gd name="connsiteX4" fmla="*/ 44032 w 4265613"/>
                <a:gd name="connsiteY4" fmla="*/ 2739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613" h="139700">
                  <a:moveTo>
                    <a:pt x="44032" y="2739"/>
                  </a:moveTo>
                  <a:lnTo>
                    <a:pt x="4265613" y="0"/>
                  </a:lnTo>
                  <a:lnTo>
                    <a:pt x="4265613" y="139700"/>
                  </a:lnTo>
                  <a:lnTo>
                    <a:pt x="0" y="134937"/>
                  </a:lnTo>
                  <a:lnTo>
                    <a:pt x="44032" y="27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막힌 원호 11"/>
          <p:cNvSpPr/>
          <p:nvPr userDrawn="1"/>
        </p:nvSpPr>
        <p:spPr>
          <a:xfrm rot="21336724">
            <a:off x="-3411989" y="128510"/>
            <a:ext cx="5520872" cy="5520872"/>
          </a:xfrm>
          <a:prstGeom prst="blockArc">
            <a:avLst>
              <a:gd name="adj1" fmla="val 13994111"/>
              <a:gd name="adj2" fmla="val 18728547"/>
              <a:gd name="adj3" fmla="val 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C5D9319C-732D-4888-B285-D928F3481164}" type="datetimeFigureOut">
              <a:rPr lang="ko-KR" altLang="en-US" smtClean="0"/>
              <a:pPr/>
              <a:t>2021-01-13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8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838450" y="3316155"/>
            <a:ext cx="4521199" cy="638066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3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3200" b="1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3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3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3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3200" b="1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513832-EFDE-45F4-8E46-18D854DA720B}"/>
              </a:ext>
            </a:extLst>
          </p:cNvPr>
          <p:cNvSpPr txBox="1"/>
          <p:nvPr/>
        </p:nvSpPr>
        <p:spPr>
          <a:xfrm>
            <a:off x="5099050" y="4152900"/>
            <a:ext cx="4833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섬세한 작업에 필요한 다양한 도형 그리기</a:t>
            </a:r>
          </a:p>
        </p:txBody>
      </p:sp>
    </p:spTree>
    <p:extLst>
      <p:ext uri="{BB962C8B-B14F-4D97-AF65-F5344CB8AC3E}">
        <p14:creationId xmlns:p14="http://schemas.microsoft.com/office/powerpoint/2010/main" val="406580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F6FC321D-B712-4E24-A077-2B0B656E6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26" y="761707"/>
            <a:ext cx="8415788" cy="59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2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6945629-068C-4693-8237-E17083EFA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49" y="793345"/>
            <a:ext cx="7996255" cy="606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B545C45-92E4-4B44-855C-37E5026E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04" y="1129533"/>
            <a:ext cx="9573976" cy="494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AA31D18-DC2A-42B3-B242-B3F53D3B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81" y="1292726"/>
            <a:ext cx="10226719" cy="42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A20D834-CA2C-4A7C-A34B-3DA97D94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51" y="1396792"/>
            <a:ext cx="2855173" cy="20322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BBB3D54-C35A-4828-8B92-76E97C6D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123" y="1429365"/>
            <a:ext cx="2889773" cy="20322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D19B2F7-D514-4ACC-A175-8C3761289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513" y="1429365"/>
            <a:ext cx="2909498" cy="20322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67274E6-4FAB-4111-AD37-67719FE66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94" y="4083226"/>
            <a:ext cx="2893686" cy="20322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34AA81-DAA6-48F8-9E6E-DC378E67A4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123" y="4083226"/>
            <a:ext cx="2893686" cy="20322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AFBD64E-4079-4C55-92F8-E687F0AC0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4419" y="4083226"/>
            <a:ext cx="2893686" cy="203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0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838450" y="3316155"/>
            <a:ext cx="4521199" cy="638066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3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 </a:t>
            </a:r>
            <a:r>
              <a:rPr lang="ko-KR" altLang="en-US" sz="3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대로 화면 보기</a:t>
            </a:r>
            <a:endParaRPr lang="en-US" altLang="ko-KR" sz="3200" b="1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513832-EFDE-45F4-8E46-18D854DA720B}"/>
              </a:ext>
            </a:extLst>
          </p:cNvPr>
          <p:cNvSpPr txBox="1"/>
          <p:nvPr/>
        </p:nvSpPr>
        <p:spPr>
          <a:xfrm>
            <a:off x="5099050" y="4152900"/>
            <a:ext cx="3111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화면 확대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이동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넓게 보기</a:t>
            </a:r>
          </a:p>
        </p:txBody>
      </p:sp>
    </p:spTree>
    <p:extLst>
      <p:ext uri="{BB962C8B-B14F-4D97-AF65-F5344CB8AC3E}">
        <p14:creationId xmlns:p14="http://schemas.microsoft.com/office/powerpoint/2010/main" val="32405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대로 화면 보기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8456D55-E698-4EFF-A29A-21F41435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017" y="1004045"/>
            <a:ext cx="6353965" cy="5080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CEB16F-6128-4098-805E-70E1833FDB2D}"/>
              </a:ext>
            </a:extLst>
          </p:cNvPr>
          <p:cNvSpPr txBox="1"/>
          <p:nvPr/>
        </p:nvSpPr>
        <p:spPr>
          <a:xfrm>
            <a:off x="2919017" y="6383393"/>
            <a:ext cx="8107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</a:t>
            </a:r>
            <a:r>
              <a:rPr lang="ko-KR" altLang="en-US" sz="1500" dirty="0"/>
              <a:t>교재의 상세 과정을 참고하여 실습을 진행합니다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875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대로 화면 보기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CEB16F-6128-4098-805E-70E1833FDB2D}"/>
              </a:ext>
            </a:extLst>
          </p:cNvPr>
          <p:cNvSpPr txBox="1"/>
          <p:nvPr/>
        </p:nvSpPr>
        <p:spPr>
          <a:xfrm>
            <a:off x="2919017" y="6383393"/>
            <a:ext cx="8107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</a:t>
            </a:r>
            <a:r>
              <a:rPr lang="ko-KR" altLang="en-US" sz="1500" dirty="0"/>
              <a:t>교재의 상세 과정을 참고하여 실습을 진행합니다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879E6D9-5F38-4A8F-9F7D-E67970B7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52" y="959729"/>
            <a:ext cx="6455480" cy="50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대로 화면 보기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2A2DE25-0B5A-403B-BD97-43801F20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82" y="1487144"/>
            <a:ext cx="7466235" cy="31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대로 화면 보기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7A6D21A-61F7-4710-B19E-4702155D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48" y="1058579"/>
            <a:ext cx="7074703" cy="530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7DC208B-021E-495C-968D-69A36392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87" y="1015550"/>
            <a:ext cx="8347844" cy="558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대로 화면 보기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DED090B-ED69-41FF-BCC1-757C6017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12" y="860216"/>
            <a:ext cx="9082326" cy="58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대로 화면 보기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7D8E6D2-9526-4BC0-96C7-E8A9F197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96" y="1194744"/>
            <a:ext cx="7185208" cy="485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대로 화면 보기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02F2475-8225-4C70-BD6A-6ABF7F52B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19" y="1041653"/>
            <a:ext cx="9695032" cy="51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원하는 대로 화면 보기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0497D82-B09C-4DA2-A9EE-B532F5994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06" y="1149151"/>
            <a:ext cx="9391466" cy="50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2838450" y="3316155"/>
            <a:ext cx="4521199" cy="638066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3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 </a:t>
            </a:r>
            <a:r>
              <a:rPr lang="ko-KR" altLang="en-US" sz="3200" b="1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편하게 작업하기</a:t>
            </a:r>
            <a:endParaRPr lang="en-US" altLang="ko-KR" sz="3200" b="1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513832-EFDE-45F4-8E46-18D854DA720B}"/>
              </a:ext>
            </a:extLst>
          </p:cNvPr>
          <p:cNvSpPr txBox="1"/>
          <p:nvPr/>
        </p:nvSpPr>
        <p:spPr>
          <a:xfrm>
            <a:off x="5099050" y="4152900"/>
            <a:ext cx="3179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작업 화면과 환경 설정하기</a:t>
            </a:r>
          </a:p>
        </p:txBody>
      </p:sp>
    </p:spTree>
    <p:extLst>
      <p:ext uri="{BB962C8B-B14F-4D97-AF65-F5344CB8AC3E}">
        <p14:creationId xmlns:p14="http://schemas.microsoft.com/office/powerpoint/2010/main" val="31915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편하게 작업하기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7214C7E-D0BE-4D61-890A-73A9A416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86" y="880832"/>
            <a:ext cx="6734844" cy="54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편하게 작업하기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0F33493-DD60-4C24-8508-FBF94D6F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09" y="1244921"/>
            <a:ext cx="9757428" cy="47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편하게 작업하기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0752130-7782-4A83-BDE4-1D497F00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21" y="1254547"/>
            <a:ext cx="9911083" cy="48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편하게 작업하기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8B0F5C3-F8E6-46D3-8661-819742D4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71" y="1371748"/>
            <a:ext cx="9449957" cy="46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4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편하게 작업하기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EF95118-06DF-4EE9-BACB-2970C4DD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69" y="1130084"/>
            <a:ext cx="1953770" cy="4247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6028943-4719-4310-B120-98C35D33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277" y="1669709"/>
            <a:ext cx="6705429" cy="436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707669-7AB9-48E4-ADC9-5699811B23F6}"/>
              </a:ext>
            </a:extLst>
          </p:cNvPr>
          <p:cNvSpPr txBox="1"/>
          <p:nvPr/>
        </p:nvSpPr>
        <p:spPr>
          <a:xfrm>
            <a:off x="2801277" y="6383393"/>
            <a:ext cx="8107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</a:t>
            </a:r>
            <a:r>
              <a:rPr lang="ko-KR" altLang="en-US" sz="1500" dirty="0"/>
              <a:t>교재의 상세 과정을 참고하여 실습을 진행합니다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45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7B0E339-C0D9-48F7-A4C0-0625B741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9" y="1996482"/>
            <a:ext cx="11110111" cy="206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0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편하게 작업하기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FFC4BAF-E7B6-4ADE-A807-2EC3A0D1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24" y="1270934"/>
            <a:ext cx="7403951" cy="48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편하게 작업하기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349B34E-3347-44DC-A64C-EF40E5C7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09" y="1262426"/>
            <a:ext cx="7261982" cy="46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편하게 작업하기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707669-7AB9-48E4-ADC9-5699811B23F6}"/>
              </a:ext>
            </a:extLst>
          </p:cNvPr>
          <p:cNvSpPr txBox="1"/>
          <p:nvPr/>
        </p:nvSpPr>
        <p:spPr>
          <a:xfrm>
            <a:off x="2693641" y="6213063"/>
            <a:ext cx="81076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</a:t>
            </a:r>
            <a:r>
              <a:rPr lang="ko-KR" altLang="en-US" sz="1500" dirty="0"/>
              <a:t>교재의 상세 과정을 참고하여 실습을 진행합니다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3998614-4426-4BEC-B129-5905C1B3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41" y="1481632"/>
            <a:ext cx="6804718" cy="43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E453D2D-343D-4FC8-AF71-FF3B355F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81" y="973786"/>
            <a:ext cx="10042237" cy="17449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A092ED9-4A27-4E8D-80C2-495DBDB9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781" y="3066934"/>
            <a:ext cx="10321012" cy="29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04CE17C-6CE5-4CA5-80A4-B1082581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16" y="1244880"/>
            <a:ext cx="10685146" cy="44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031069D-E62B-47AD-9976-3EB438CB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93" y="919685"/>
            <a:ext cx="8387414" cy="593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62B2439-4568-410A-87A3-A80AB476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11" y="1049126"/>
            <a:ext cx="9608761" cy="527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6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C179433-8E08-43F4-94EB-B44CCD3B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81" y="896554"/>
            <a:ext cx="7692733" cy="980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56628B2-CB36-447E-A24C-CC8B546D9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70" y="2216345"/>
            <a:ext cx="3527904" cy="15567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9A2C83C-F563-463A-8F29-530C020C2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4220" y="2235175"/>
            <a:ext cx="3659544" cy="15567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44D65EB-4D7E-47F0-8F6C-D719F270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70" y="4325244"/>
            <a:ext cx="6483910" cy="16267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C8AD201-1363-49FB-A833-9BBE3D475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7079" y="2225795"/>
            <a:ext cx="3727447" cy="17588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FBA786D-F410-4330-AB2C-A166ECA426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0180" y="4344074"/>
            <a:ext cx="4570767" cy="163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5781" y="151442"/>
            <a:ext cx="10076423" cy="4247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LESSON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백터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패스</a:t>
            </a:r>
            <a:r>
              <a:rPr lang="en-US" altLang="ko-KR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4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셰이프</a:t>
            </a:r>
            <a:r>
              <a:rPr lang="ko-KR" altLang="en-US" sz="24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그리기</a:t>
            </a:r>
            <a:endParaRPr lang="en-US" altLang="ko-KR" sz="24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4F91732-E3BD-47ED-846F-F6A60785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74" y="1232447"/>
            <a:ext cx="10171339" cy="31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한빛미디어 소개">
      <a:majorFont>
        <a:latin typeface="다음_Regular"/>
        <a:ea typeface="다음_Regular"/>
        <a:cs typeface=""/>
      </a:majorFont>
      <a:minorFont>
        <a:latin typeface="다음_Regular"/>
        <a:ea typeface="다음_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21631</TotalTime>
  <Words>251</Words>
  <Application>Microsoft Office PowerPoint</Application>
  <PresentationFormat>사용자 지정</PresentationFormat>
  <Paragraphs>39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LESSON 10 백터, 패스, 셰이프 그리기</vt:lpstr>
      <vt:lpstr>LESSON 10 백터, 패스, 셰이프 그리기</vt:lpstr>
      <vt:lpstr>LESSON 10 백터, 패스, 셰이프 그리기</vt:lpstr>
      <vt:lpstr>LESSON 10 백터, 패스, 셰이프 그리기</vt:lpstr>
      <vt:lpstr>LESSON 10 백터, 패스, 셰이프 그리기</vt:lpstr>
      <vt:lpstr>LESSON 10 백터, 패스, 셰이프 그리기</vt:lpstr>
      <vt:lpstr>LESSON 10 백터, 패스, 셰이프 그리기</vt:lpstr>
      <vt:lpstr>LESSON 10 백터, 패스, 셰이프 그리기</vt:lpstr>
      <vt:lpstr>LESSON 10 백터, 패스, 셰이프 그리기</vt:lpstr>
      <vt:lpstr>LESSON 10 백터, 패스, 셰이프 그리기</vt:lpstr>
      <vt:lpstr>LESSON 10 백터, 패스, 셰이프 그리기</vt:lpstr>
      <vt:lpstr>LESSON 10 백터, 패스, 셰이프 그리기</vt:lpstr>
      <vt:lpstr>LESSON 10 백터, 패스, 셰이프 그리기</vt:lpstr>
      <vt:lpstr>PowerPoint 프레젠테이션</vt:lpstr>
      <vt:lpstr>LESSON 11 원하는 대로 화면 보기</vt:lpstr>
      <vt:lpstr>LESSON 11 원하는 대로 화면 보기</vt:lpstr>
      <vt:lpstr>LESSON 11 원하는 대로 화면 보기</vt:lpstr>
      <vt:lpstr>LESSON 11 원하는 대로 화면 보기</vt:lpstr>
      <vt:lpstr>LESSON 11 원하는 대로 화면 보기</vt:lpstr>
      <vt:lpstr>LESSON 11 원하는 대로 화면 보기</vt:lpstr>
      <vt:lpstr>LESSON 11 원하는 대로 화면 보기</vt:lpstr>
      <vt:lpstr>LESSON 11 원하는 대로 화면 보기</vt:lpstr>
      <vt:lpstr>PowerPoint 프레젠테이션</vt:lpstr>
      <vt:lpstr>LESSON 12 편하게 작업하기</vt:lpstr>
      <vt:lpstr>LESSON 12 편하게 작업하기</vt:lpstr>
      <vt:lpstr>LESSON 12 편하게 작업하기</vt:lpstr>
      <vt:lpstr>LESSON 12 편하게 작업하기</vt:lpstr>
      <vt:lpstr>LESSON 12 편하게 작업하기</vt:lpstr>
      <vt:lpstr>LESSON 12 편하게 작업하기</vt:lpstr>
      <vt:lpstr>LESSON 12 편하게 작업하기</vt:lpstr>
      <vt:lpstr>LESSON 12 편하게 작업하기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himedia</cp:lastModifiedBy>
  <cp:revision>1196</cp:revision>
  <dcterms:created xsi:type="dcterms:W3CDTF">2012-11-28T05:21:39Z</dcterms:created>
  <dcterms:modified xsi:type="dcterms:W3CDTF">2021-01-13T09:33:48Z</dcterms:modified>
</cp:coreProperties>
</file>