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56"/>
            <p14:sldId id="29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8447" autoAdjust="0"/>
  </p:normalViewPr>
  <p:slideViewPr>
    <p:cSldViewPr snapToGrid="0" showGuides="1">
      <p:cViewPr varScale="1">
        <p:scale>
          <a:sx n="110" d="100"/>
          <a:sy n="110" d="100"/>
        </p:scale>
        <p:origin x="1032" y="78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45" d="100"/>
          <a:sy n="145" d="100"/>
        </p:scale>
        <p:origin x="-47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41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3903" y="2664211"/>
            <a:ext cx="7200000" cy="1015663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표지 제목 입력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6314" y="1965193"/>
            <a:ext cx="7200000" cy="654923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sz="4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/>
              <a:t>표지 부제목 입력</a:t>
            </a:r>
            <a:endParaRPr lang="en-US" dirty="0"/>
          </a:p>
        </p:txBody>
      </p:sp>
      <p:grpSp>
        <p:nvGrpSpPr>
          <p:cNvPr id="103" name="그룹 102"/>
          <p:cNvGrpSpPr/>
          <p:nvPr userDrawn="1"/>
        </p:nvGrpSpPr>
        <p:grpSpPr>
          <a:xfrm>
            <a:off x="-511111" y="2594454"/>
            <a:ext cx="6101671" cy="4434641"/>
            <a:chOff x="-802887" y="2742699"/>
            <a:chExt cx="6101671" cy="4434641"/>
          </a:xfrm>
        </p:grpSpPr>
        <p:sp>
          <p:nvSpPr>
            <p:cNvPr id="7" name="Freeform 82"/>
            <p:cNvSpPr>
              <a:spLocks/>
            </p:cNvSpPr>
            <p:nvPr userDrawn="1"/>
          </p:nvSpPr>
          <p:spPr bwMode="auto">
            <a:xfrm>
              <a:off x="-802887" y="4586506"/>
              <a:ext cx="6101671" cy="2590834"/>
            </a:xfrm>
            <a:custGeom>
              <a:avLst/>
              <a:gdLst>
                <a:gd name="T0" fmla="*/ 0 w 1356"/>
                <a:gd name="T1" fmla="*/ 544 h 576"/>
                <a:gd name="T2" fmla="*/ 197 w 1356"/>
                <a:gd name="T3" fmla="*/ 0 h 576"/>
                <a:gd name="T4" fmla="*/ 1160 w 1356"/>
                <a:gd name="T5" fmla="*/ 0 h 576"/>
                <a:gd name="T6" fmla="*/ 1356 w 1356"/>
                <a:gd name="T7" fmla="*/ 544 h 576"/>
                <a:gd name="T8" fmla="*/ 787 w 1356"/>
                <a:gd name="T9" fmla="*/ 544 h 576"/>
                <a:gd name="T10" fmla="*/ 580 w 1356"/>
                <a:gd name="T11" fmla="*/ 544 h 576"/>
                <a:gd name="T12" fmla="*/ 0 w 1356"/>
                <a:gd name="T13" fmla="*/ 54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6" h="576">
                  <a:moveTo>
                    <a:pt x="0" y="544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356" y="544"/>
                    <a:pt x="1356" y="544"/>
                    <a:pt x="1356" y="544"/>
                  </a:cubicBezTo>
                  <a:cubicBezTo>
                    <a:pt x="787" y="544"/>
                    <a:pt x="787" y="544"/>
                    <a:pt x="787" y="544"/>
                  </a:cubicBezTo>
                  <a:cubicBezTo>
                    <a:pt x="624" y="576"/>
                    <a:pt x="580" y="544"/>
                    <a:pt x="580" y="544"/>
                  </a:cubicBezTo>
                  <a:lnTo>
                    <a:pt x="0" y="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3"/>
            <p:cNvSpPr>
              <a:spLocks/>
            </p:cNvSpPr>
            <p:nvPr userDrawn="1"/>
          </p:nvSpPr>
          <p:spPr bwMode="auto">
            <a:xfrm>
              <a:off x="-605201" y="6169898"/>
              <a:ext cx="2870256" cy="754631"/>
            </a:xfrm>
            <a:custGeom>
              <a:avLst/>
              <a:gdLst>
                <a:gd name="T0" fmla="*/ 638 w 638"/>
                <a:gd name="T1" fmla="*/ 152 h 168"/>
                <a:gd name="T2" fmla="*/ 264 w 638"/>
                <a:gd name="T3" fmla="*/ 120 h 168"/>
                <a:gd name="T4" fmla="*/ 56 w 638"/>
                <a:gd name="T5" fmla="*/ 134 h 168"/>
                <a:gd name="T6" fmla="*/ 0 w 638"/>
                <a:gd name="T7" fmla="*/ 164 h 168"/>
                <a:gd name="T8" fmla="*/ 258 w 638"/>
                <a:gd name="T9" fmla="*/ 168 h 168"/>
                <a:gd name="T10" fmla="*/ 550 w 638"/>
                <a:gd name="T11" fmla="*/ 168 h 168"/>
                <a:gd name="T12" fmla="*/ 638 w 638"/>
                <a:gd name="T13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168">
                  <a:moveTo>
                    <a:pt x="638" y="152"/>
                  </a:moveTo>
                  <a:cubicBezTo>
                    <a:pt x="638" y="152"/>
                    <a:pt x="594" y="0"/>
                    <a:pt x="264" y="120"/>
                  </a:cubicBezTo>
                  <a:cubicBezTo>
                    <a:pt x="264" y="120"/>
                    <a:pt x="97" y="136"/>
                    <a:pt x="56" y="13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58" y="168"/>
                    <a:pt x="492" y="116"/>
                    <a:pt x="550" y="168"/>
                  </a:cubicBezTo>
                  <a:cubicBezTo>
                    <a:pt x="550" y="168"/>
                    <a:pt x="614" y="152"/>
                    <a:pt x="638" y="152"/>
                  </a:cubicBezTo>
                  <a:close/>
                </a:path>
              </a:pathLst>
            </a:custGeom>
            <a:solidFill>
              <a:srgbClr val="D5C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4"/>
            <p:cNvSpPr>
              <a:spLocks/>
            </p:cNvSpPr>
            <p:nvPr userDrawn="1"/>
          </p:nvSpPr>
          <p:spPr bwMode="auto">
            <a:xfrm>
              <a:off x="2255552" y="6187006"/>
              <a:ext cx="2889264" cy="737523"/>
            </a:xfrm>
            <a:custGeom>
              <a:avLst/>
              <a:gdLst>
                <a:gd name="T0" fmla="*/ 0 w 642"/>
                <a:gd name="T1" fmla="*/ 148 h 164"/>
                <a:gd name="T2" fmla="*/ 374 w 642"/>
                <a:gd name="T3" fmla="*/ 120 h 164"/>
                <a:gd name="T4" fmla="*/ 590 w 642"/>
                <a:gd name="T5" fmla="*/ 134 h 164"/>
                <a:gd name="T6" fmla="*/ 642 w 642"/>
                <a:gd name="T7" fmla="*/ 164 h 164"/>
                <a:gd name="T8" fmla="*/ 380 w 642"/>
                <a:gd name="T9" fmla="*/ 164 h 164"/>
                <a:gd name="T10" fmla="*/ 88 w 642"/>
                <a:gd name="T11" fmla="*/ 164 h 164"/>
                <a:gd name="T12" fmla="*/ 0 w 642"/>
                <a:gd name="T13" fmla="*/ 14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2" h="164">
                  <a:moveTo>
                    <a:pt x="0" y="148"/>
                  </a:moveTo>
                  <a:cubicBezTo>
                    <a:pt x="0" y="148"/>
                    <a:pt x="44" y="0"/>
                    <a:pt x="374" y="120"/>
                  </a:cubicBezTo>
                  <a:cubicBezTo>
                    <a:pt x="374" y="120"/>
                    <a:pt x="542" y="144"/>
                    <a:pt x="590" y="134"/>
                  </a:cubicBezTo>
                  <a:cubicBezTo>
                    <a:pt x="642" y="164"/>
                    <a:pt x="642" y="164"/>
                    <a:pt x="642" y="164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80" y="164"/>
                    <a:pt x="146" y="112"/>
                    <a:pt x="88" y="164"/>
                  </a:cubicBezTo>
                  <a:cubicBezTo>
                    <a:pt x="88" y="164"/>
                    <a:pt x="24" y="148"/>
                    <a:pt x="0" y="148"/>
                  </a:cubicBezTo>
                  <a:close/>
                </a:path>
              </a:pathLst>
            </a:custGeom>
            <a:solidFill>
              <a:srgbClr val="D3C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5"/>
            <p:cNvSpPr>
              <a:spLocks/>
            </p:cNvSpPr>
            <p:nvPr userDrawn="1"/>
          </p:nvSpPr>
          <p:spPr bwMode="auto">
            <a:xfrm>
              <a:off x="4203905" y="4569398"/>
              <a:ext cx="940912" cy="2360833"/>
            </a:xfrm>
            <a:custGeom>
              <a:avLst/>
              <a:gdLst>
                <a:gd name="T0" fmla="*/ 0 w 209"/>
                <a:gd name="T1" fmla="*/ 0 h 525"/>
                <a:gd name="T2" fmla="*/ 159 w 209"/>
                <a:gd name="T3" fmla="*/ 495 h 525"/>
                <a:gd name="T4" fmla="*/ 209 w 209"/>
                <a:gd name="T5" fmla="*/ 525 h 525"/>
                <a:gd name="T6" fmla="*/ 40 w 209"/>
                <a:gd name="T7" fmla="*/ 21 h 525"/>
                <a:gd name="T8" fmla="*/ 0 w 209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525">
                  <a:moveTo>
                    <a:pt x="0" y="0"/>
                  </a:moveTo>
                  <a:cubicBezTo>
                    <a:pt x="159" y="495"/>
                    <a:pt x="159" y="495"/>
                    <a:pt x="159" y="495"/>
                  </a:cubicBezTo>
                  <a:cubicBezTo>
                    <a:pt x="209" y="525"/>
                    <a:pt x="209" y="525"/>
                    <a:pt x="209" y="525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17" y="11"/>
                    <a:pt x="0" y="0"/>
                  </a:cubicBezTo>
                  <a:close/>
                </a:path>
              </a:pathLst>
            </a:custGeom>
            <a:solidFill>
              <a:srgbClr val="EB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6"/>
            <p:cNvSpPr>
              <a:spLocks/>
            </p:cNvSpPr>
            <p:nvPr userDrawn="1"/>
          </p:nvSpPr>
          <p:spPr bwMode="auto">
            <a:xfrm>
              <a:off x="-610902" y="4556093"/>
              <a:ext cx="910499" cy="2351329"/>
            </a:xfrm>
            <a:custGeom>
              <a:avLst/>
              <a:gdLst>
                <a:gd name="T0" fmla="*/ 479 w 479"/>
                <a:gd name="T1" fmla="*/ 0 h 1237"/>
                <a:gd name="T2" fmla="*/ 398 w 479"/>
                <a:gd name="T3" fmla="*/ 47 h 1237"/>
                <a:gd name="T4" fmla="*/ 0 w 479"/>
                <a:gd name="T5" fmla="*/ 1237 h 1237"/>
                <a:gd name="T6" fmla="*/ 135 w 479"/>
                <a:gd name="T7" fmla="*/ 1166 h 1237"/>
                <a:gd name="T8" fmla="*/ 479 w 479"/>
                <a:gd name="T9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1237">
                  <a:moveTo>
                    <a:pt x="479" y="0"/>
                  </a:moveTo>
                  <a:lnTo>
                    <a:pt x="398" y="47"/>
                  </a:lnTo>
                  <a:lnTo>
                    <a:pt x="0" y="1237"/>
                  </a:lnTo>
                  <a:lnTo>
                    <a:pt x="135" y="116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E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7"/>
            <p:cNvSpPr>
              <a:spLocks/>
            </p:cNvSpPr>
            <p:nvPr userDrawn="1"/>
          </p:nvSpPr>
          <p:spPr bwMode="auto">
            <a:xfrm>
              <a:off x="-354291" y="4299480"/>
              <a:ext cx="2615544" cy="2558519"/>
            </a:xfrm>
            <a:custGeom>
              <a:avLst/>
              <a:gdLst>
                <a:gd name="T0" fmla="*/ 581 w 581"/>
                <a:gd name="T1" fmla="*/ 569 h 569"/>
                <a:gd name="T2" fmla="*/ 577 w 581"/>
                <a:gd name="T3" fmla="*/ 76 h 569"/>
                <a:gd name="T4" fmla="*/ 355 w 581"/>
                <a:gd name="T5" fmla="*/ 25 h 569"/>
                <a:gd name="T6" fmla="*/ 144 w 581"/>
                <a:gd name="T7" fmla="*/ 56 h 569"/>
                <a:gd name="T8" fmla="*/ 0 w 581"/>
                <a:gd name="T9" fmla="*/ 550 h 569"/>
                <a:gd name="T10" fmla="*/ 255 w 581"/>
                <a:gd name="T11" fmla="*/ 526 h 569"/>
                <a:gd name="T12" fmla="*/ 581 w 581"/>
                <a:gd name="T1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569">
                  <a:moveTo>
                    <a:pt x="581" y="569"/>
                  </a:moveTo>
                  <a:cubicBezTo>
                    <a:pt x="577" y="76"/>
                    <a:pt x="577" y="76"/>
                    <a:pt x="577" y="76"/>
                  </a:cubicBezTo>
                  <a:cubicBezTo>
                    <a:pt x="577" y="76"/>
                    <a:pt x="456" y="0"/>
                    <a:pt x="355" y="25"/>
                  </a:cubicBezTo>
                  <a:cubicBezTo>
                    <a:pt x="253" y="50"/>
                    <a:pt x="202" y="58"/>
                    <a:pt x="144" y="56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50"/>
                    <a:pt x="155" y="556"/>
                    <a:pt x="255" y="526"/>
                  </a:cubicBezTo>
                  <a:cubicBezTo>
                    <a:pt x="380" y="489"/>
                    <a:pt x="515" y="465"/>
                    <a:pt x="581" y="56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8"/>
            <p:cNvSpPr>
              <a:spLocks/>
            </p:cNvSpPr>
            <p:nvPr userDrawn="1"/>
          </p:nvSpPr>
          <p:spPr bwMode="auto">
            <a:xfrm>
              <a:off x="2238444" y="4411003"/>
              <a:ext cx="2685912" cy="2446997"/>
            </a:xfrm>
            <a:custGeom>
              <a:avLst/>
              <a:gdLst>
                <a:gd name="T0" fmla="*/ 4 w 598"/>
                <a:gd name="T1" fmla="*/ 569 h 569"/>
                <a:gd name="T2" fmla="*/ 0 w 598"/>
                <a:gd name="T3" fmla="*/ 76 h 569"/>
                <a:gd name="T4" fmla="*/ 224 w 598"/>
                <a:gd name="T5" fmla="*/ 25 h 569"/>
                <a:gd name="T6" fmla="*/ 436 w 598"/>
                <a:gd name="T7" fmla="*/ 56 h 569"/>
                <a:gd name="T8" fmla="*/ 598 w 598"/>
                <a:gd name="T9" fmla="*/ 554 h 569"/>
                <a:gd name="T10" fmla="*/ 324 w 598"/>
                <a:gd name="T11" fmla="*/ 526 h 569"/>
                <a:gd name="T12" fmla="*/ 4 w 598"/>
                <a:gd name="T13" fmla="*/ 569 h 569"/>
                <a:gd name="connsiteX0" fmla="*/ 67 w 9986"/>
                <a:gd name="connsiteY0" fmla="*/ 9650 h 9650"/>
                <a:gd name="connsiteX1" fmla="*/ 0 w 9986"/>
                <a:gd name="connsiteY1" fmla="*/ 986 h 9650"/>
                <a:gd name="connsiteX2" fmla="*/ 3746 w 9986"/>
                <a:gd name="connsiteY2" fmla="*/ 89 h 9650"/>
                <a:gd name="connsiteX3" fmla="*/ 7291 w 9986"/>
                <a:gd name="connsiteY3" fmla="*/ 634 h 9650"/>
                <a:gd name="connsiteX4" fmla="*/ 9986 w 9986"/>
                <a:gd name="connsiteY4" fmla="*/ 9416 h 9650"/>
                <a:gd name="connsiteX5" fmla="*/ 5418 w 9986"/>
                <a:gd name="connsiteY5" fmla="*/ 8894 h 9650"/>
                <a:gd name="connsiteX6" fmla="*/ 67 w 9986"/>
                <a:gd name="connsiteY6" fmla="*/ 9650 h 9650"/>
                <a:gd name="connsiteX0" fmla="*/ 67 w 10000"/>
                <a:gd name="connsiteY0" fmla="*/ 9911 h 9911"/>
                <a:gd name="connsiteX1" fmla="*/ 0 w 10000"/>
                <a:gd name="connsiteY1" fmla="*/ 933 h 9911"/>
                <a:gd name="connsiteX2" fmla="*/ 3751 w 10000"/>
                <a:gd name="connsiteY2" fmla="*/ 3 h 9911"/>
                <a:gd name="connsiteX3" fmla="*/ 7315 w 10000"/>
                <a:gd name="connsiteY3" fmla="*/ 630 h 9911"/>
                <a:gd name="connsiteX4" fmla="*/ 10000 w 10000"/>
                <a:gd name="connsiteY4" fmla="*/ 9669 h 9911"/>
                <a:gd name="connsiteX5" fmla="*/ 5426 w 10000"/>
                <a:gd name="connsiteY5" fmla="*/ 9128 h 9911"/>
                <a:gd name="connsiteX6" fmla="*/ 67 w 10000"/>
                <a:gd name="connsiteY6" fmla="*/ 9911 h 9911"/>
                <a:gd name="connsiteX0" fmla="*/ 67 w 10000"/>
                <a:gd name="connsiteY0" fmla="*/ 10000 h 10000"/>
                <a:gd name="connsiteX1" fmla="*/ 0 w 10000"/>
                <a:gd name="connsiteY1" fmla="*/ 941 h 10000"/>
                <a:gd name="connsiteX2" fmla="*/ 3751 w 10000"/>
                <a:gd name="connsiteY2" fmla="*/ 3 h 10000"/>
                <a:gd name="connsiteX3" fmla="*/ 7315 w 10000"/>
                <a:gd name="connsiteY3" fmla="*/ 636 h 10000"/>
                <a:gd name="connsiteX4" fmla="*/ 10000 w 10000"/>
                <a:gd name="connsiteY4" fmla="*/ 9756 h 10000"/>
                <a:gd name="connsiteX5" fmla="*/ 5426 w 10000"/>
                <a:gd name="connsiteY5" fmla="*/ 9210 h 10000"/>
                <a:gd name="connsiteX6" fmla="*/ 67 w 10000"/>
                <a:gd name="connsiteY6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67" y="10000"/>
                  </a:moveTo>
                  <a:cubicBezTo>
                    <a:pt x="45" y="6980"/>
                    <a:pt x="22" y="3961"/>
                    <a:pt x="0" y="941"/>
                  </a:cubicBezTo>
                  <a:cubicBezTo>
                    <a:pt x="0" y="941"/>
                    <a:pt x="2532" y="53"/>
                    <a:pt x="3751" y="3"/>
                  </a:cubicBezTo>
                  <a:cubicBezTo>
                    <a:pt x="4970" y="-47"/>
                    <a:pt x="5764" y="812"/>
                    <a:pt x="7315" y="636"/>
                  </a:cubicBezTo>
                  <a:cubicBezTo>
                    <a:pt x="10028" y="9786"/>
                    <a:pt x="10000" y="9756"/>
                    <a:pt x="10000" y="9756"/>
                  </a:cubicBezTo>
                  <a:cubicBezTo>
                    <a:pt x="10000" y="9756"/>
                    <a:pt x="7401" y="9890"/>
                    <a:pt x="5426" y="9210"/>
                  </a:cubicBezTo>
                  <a:cubicBezTo>
                    <a:pt x="3333" y="8511"/>
                    <a:pt x="1189" y="8089"/>
                    <a:pt x="67" y="100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9"/>
            <p:cNvSpPr>
              <a:spLocks/>
            </p:cNvSpPr>
            <p:nvPr userDrawn="1"/>
          </p:nvSpPr>
          <p:spPr bwMode="auto">
            <a:xfrm>
              <a:off x="284389" y="3147576"/>
              <a:ext cx="1971163" cy="3714225"/>
            </a:xfrm>
            <a:custGeom>
              <a:avLst/>
              <a:gdLst>
                <a:gd name="T0" fmla="*/ 437 w 438"/>
                <a:gd name="T1" fmla="*/ 826 h 826"/>
                <a:gd name="T2" fmla="*/ 0 w 438"/>
                <a:gd name="T3" fmla="*/ 418 h 826"/>
                <a:gd name="T4" fmla="*/ 110 w 438"/>
                <a:gd name="T5" fmla="*/ 0 h 826"/>
                <a:gd name="T6" fmla="*/ 438 w 438"/>
                <a:gd name="T7" fmla="*/ 388 h 826"/>
                <a:gd name="T8" fmla="*/ 437 w 438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826">
                  <a:moveTo>
                    <a:pt x="437" y="826"/>
                  </a:moveTo>
                  <a:cubicBezTo>
                    <a:pt x="437" y="826"/>
                    <a:pt x="232" y="516"/>
                    <a:pt x="0" y="41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364" y="124"/>
                    <a:pt x="438" y="388"/>
                  </a:cubicBezTo>
                  <a:lnTo>
                    <a:pt x="437" y="82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0"/>
            <p:cNvSpPr>
              <a:spLocks/>
            </p:cNvSpPr>
            <p:nvPr userDrawn="1"/>
          </p:nvSpPr>
          <p:spPr bwMode="auto">
            <a:xfrm>
              <a:off x="284389" y="3147576"/>
              <a:ext cx="1971163" cy="3714225"/>
            </a:xfrm>
            <a:custGeom>
              <a:avLst/>
              <a:gdLst>
                <a:gd name="T0" fmla="*/ 437 w 438"/>
                <a:gd name="T1" fmla="*/ 826 h 826"/>
                <a:gd name="T2" fmla="*/ 0 w 438"/>
                <a:gd name="T3" fmla="*/ 418 h 826"/>
                <a:gd name="T4" fmla="*/ 110 w 438"/>
                <a:gd name="T5" fmla="*/ 0 h 826"/>
                <a:gd name="T6" fmla="*/ 438 w 438"/>
                <a:gd name="T7" fmla="*/ 388 h 826"/>
                <a:gd name="T8" fmla="*/ 437 w 438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826">
                  <a:moveTo>
                    <a:pt x="437" y="826"/>
                  </a:moveTo>
                  <a:cubicBezTo>
                    <a:pt x="437" y="826"/>
                    <a:pt x="232" y="516"/>
                    <a:pt x="0" y="41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364" y="124"/>
                    <a:pt x="438" y="388"/>
                  </a:cubicBezTo>
                  <a:lnTo>
                    <a:pt x="437" y="826"/>
                  </a:ln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1"/>
            <p:cNvSpPr>
              <a:spLocks/>
            </p:cNvSpPr>
            <p:nvPr userDrawn="1"/>
          </p:nvSpPr>
          <p:spPr bwMode="auto">
            <a:xfrm>
              <a:off x="2251750" y="2742699"/>
              <a:ext cx="1013144" cy="4111499"/>
            </a:xfrm>
            <a:custGeom>
              <a:avLst/>
              <a:gdLst>
                <a:gd name="T0" fmla="*/ 213 w 225"/>
                <a:gd name="T1" fmla="*/ 0 h 914"/>
                <a:gd name="T2" fmla="*/ 225 w 225"/>
                <a:gd name="T3" fmla="*/ 502 h 914"/>
                <a:gd name="T4" fmla="*/ 113 w 225"/>
                <a:gd name="T5" fmla="*/ 631 h 914"/>
                <a:gd name="T6" fmla="*/ 1 w 225"/>
                <a:gd name="T7" fmla="*/ 914 h 914"/>
                <a:gd name="T8" fmla="*/ 0 w 225"/>
                <a:gd name="T9" fmla="*/ 429 h 914"/>
                <a:gd name="T10" fmla="*/ 84 w 225"/>
                <a:gd name="T11" fmla="*/ 175 h 914"/>
                <a:gd name="T12" fmla="*/ 213 w 225"/>
                <a:gd name="T1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14">
                  <a:moveTo>
                    <a:pt x="213" y="0"/>
                  </a:moveTo>
                  <a:cubicBezTo>
                    <a:pt x="225" y="502"/>
                    <a:pt x="225" y="502"/>
                    <a:pt x="225" y="502"/>
                  </a:cubicBezTo>
                  <a:cubicBezTo>
                    <a:pt x="225" y="502"/>
                    <a:pt x="151" y="595"/>
                    <a:pt x="113" y="631"/>
                  </a:cubicBezTo>
                  <a:cubicBezTo>
                    <a:pt x="62" y="681"/>
                    <a:pt x="1" y="876"/>
                    <a:pt x="1" y="91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0" y="429"/>
                    <a:pt x="25" y="251"/>
                    <a:pt x="84" y="175"/>
                  </a:cubicBezTo>
                  <a:cubicBezTo>
                    <a:pt x="143" y="100"/>
                    <a:pt x="194" y="41"/>
                    <a:pt x="213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2"/>
            <p:cNvSpPr>
              <a:spLocks/>
            </p:cNvSpPr>
            <p:nvPr userDrawn="1"/>
          </p:nvSpPr>
          <p:spPr bwMode="auto">
            <a:xfrm>
              <a:off x="2251750" y="2742699"/>
              <a:ext cx="1013144" cy="4111499"/>
            </a:xfrm>
            <a:custGeom>
              <a:avLst/>
              <a:gdLst>
                <a:gd name="T0" fmla="*/ 213 w 225"/>
                <a:gd name="T1" fmla="*/ 0 h 914"/>
                <a:gd name="T2" fmla="*/ 225 w 225"/>
                <a:gd name="T3" fmla="*/ 502 h 914"/>
                <a:gd name="T4" fmla="*/ 113 w 225"/>
                <a:gd name="T5" fmla="*/ 631 h 914"/>
                <a:gd name="T6" fmla="*/ 1 w 225"/>
                <a:gd name="T7" fmla="*/ 914 h 914"/>
                <a:gd name="T8" fmla="*/ 0 w 225"/>
                <a:gd name="T9" fmla="*/ 429 h 914"/>
                <a:gd name="T10" fmla="*/ 84 w 225"/>
                <a:gd name="T11" fmla="*/ 175 h 914"/>
                <a:gd name="T12" fmla="*/ 213 w 225"/>
                <a:gd name="T1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14">
                  <a:moveTo>
                    <a:pt x="213" y="0"/>
                  </a:moveTo>
                  <a:cubicBezTo>
                    <a:pt x="225" y="502"/>
                    <a:pt x="225" y="502"/>
                    <a:pt x="225" y="502"/>
                  </a:cubicBezTo>
                  <a:cubicBezTo>
                    <a:pt x="225" y="502"/>
                    <a:pt x="151" y="595"/>
                    <a:pt x="113" y="631"/>
                  </a:cubicBezTo>
                  <a:cubicBezTo>
                    <a:pt x="62" y="681"/>
                    <a:pt x="1" y="876"/>
                    <a:pt x="1" y="91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0" y="429"/>
                    <a:pt x="25" y="251"/>
                    <a:pt x="84" y="175"/>
                  </a:cubicBezTo>
                  <a:cubicBezTo>
                    <a:pt x="143" y="100"/>
                    <a:pt x="194" y="41"/>
                    <a:pt x="213" y="0"/>
                  </a:cubicBez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3"/>
            <p:cNvSpPr>
              <a:spLocks/>
            </p:cNvSpPr>
            <p:nvPr userDrawn="1"/>
          </p:nvSpPr>
          <p:spPr bwMode="auto">
            <a:xfrm>
              <a:off x="1734724" y="2797823"/>
              <a:ext cx="517026" cy="4063978"/>
            </a:xfrm>
            <a:custGeom>
              <a:avLst/>
              <a:gdLst>
                <a:gd name="T0" fmla="*/ 115 w 115"/>
                <a:gd name="T1" fmla="*/ 904 h 904"/>
                <a:gd name="T2" fmla="*/ 0 w 115"/>
                <a:gd name="T3" fmla="*/ 488 h 904"/>
                <a:gd name="T4" fmla="*/ 20 w 115"/>
                <a:gd name="T5" fmla="*/ 0 h 904"/>
                <a:gd name="T6" fmla="*/ 115 w 115"/>
                <a:gd name="T7" fmla="*/ 406 h 904"/>
                <a:gd name="T8" fmla="*/ 115 w 115"/>
                <a:gd name="T9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04">
                  <a:moveTo>
                    <a:pt x="115" y="904"/>
                  </a:moveTo>
                  <a:cubicBezTo>
                    <a:pt x="115" y="904"/>
                    <a:pt x="0" y="546"/>
                    <a:pt x="0" y="48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83" y="368"/>
                    <a:pt x="115" y="406"/>
                  </a:cubicBezTo>
                  <a:lnTo>
                    <a:pt x="115" y="90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4"/>
            <p:cNvSpPr>
              <a:spLocks/>
            </p:cNvSpPr>
            <p:nvPr userDrawn="1"/>
          </p:nvSpPr>
          <p:spPr bwMode="auto">
            <a:xfrm>
              <a:off x="1734724" y="2797823"/>
              <a:ext cx="517026" cy="4063978"/>
            </a:xfrm>
            <a:custGeom>
              <a:avLst/>
              <a:gdLst>
                <a:gd name="T0" fmla="*/ 115 w 115"/>
                <a:gd name="T1" fmla="*/ 904 h 904"/>
                <a:gd name="T2" fmla="*/ 0 w 115"/>
                <a:gd name="T3" fmla="*/ 488 h 904"/>
                <a:gd name="T4" fmla="*/ 20 w 115"/>
                <a:gd name="T5" fmla="*/ 0 h 904"/>
                <a:gd name="T6" fmla="*/ 115 w 115"/>
                <a:gd name="T7" fmla="*/ 406 h 904"/>
                <a:gd name="T8" fmla="*/ 115 w 115"/>
                <a:gd name="T9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04">
                  <a:moveTo>
                    <a:pt x="115" y="904"/>
                  </a:moveTo>
                  <a:cubicBezTo>
                    <a:pt x="115" y="904"/>
                    <a:pt x="0" y="546"/>
                    <a:pt x="0" y="48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83" y="368"/>
                    <a:pt x="115" y="406"/>
                  </a:cubicBezTo>
                  <a:lnTo>
                    <a:pt x="115" y="904"/>
                  </a:ln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Freeform 95"/>
          <p:cNvSpPr>
            <a:spLocks/>
          </p:cNvSpPr>
          <p:nvPr userDrawn="1"/>
        </p:nvSpPr>
        <p:spPr bwMode="auto">
          <a:xfrm>
            <a:off x="1039553" y="1269528"/>
            <a:ext cx="1490667" cy="1190659"/>
          </a:xfrm>
          <a:custGeom>
            <a:avLst/>
            <a:gdLst>
              <a:gd name="T0" fmla="*/ 0 w 403"/>
              <a:gd name="T1" fmla="*/ 5 h 322"/>
              <a:gd name="T2" fmla="*/ 128 w 403"/>
              <a:gd name="T3" fmla="*/ 248 h 322"/>
              <a:gd name="T4" fmla="*/ 403 w 403"/>
              <a:gd name="T5" fmla="*/ 322 h 322"/>
              <a:gd name="T6" fmla="*/ 267 w 403"/>
              <a:gd name="T7" fmla="*/ 66 h 322"/>
              <a:gd name="T8" fmla="*/ 0 w 403"/>
              <a:gd name="T9" fmla="*/ 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322">
                <a:moveTo>
                  <a:pt x="0" y="5"/>
                </a:moveTo>
                <a:cubicBezTo>
                  <a:pt x="128" y="248"/>
                  <a:pt x="128" y="248"/>
                  <a:pt x="128" y="248"/>
                </a:cubicBezTo>
                <a:cubicBezTo>
                  <a:pt x="128" y="248"/>
                  <a:pt x="286" y="242"/>
                  <a:pt x="403" y="322"/>
                </a:cubicBezTo>
                <a:cubicBezTo>
                  <a:pt x="267" y="66"/>
                  <a:pt x="267" y="66"/>
                  <a:pt x="267" y="66"/>
                </a:cubicBezTo>
                <a:cubicBezTo>
                  <a:pt x="267" y="66"/>
                  <a:pt x="131" y="0"/>
                  <a:pt x="0" y="5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98"/>
          <p:cNvSpPr>
            <a:spLocks/>
          </p:cNvSpPr>
          <p:nvPr userDrawn="1"/>
        </p:nvSpPr>
        <p:spPr bwMode="auto">
          <a:xfrm>
            <a:off x="2556831" y="804820"/>
            <a:ext cx="549341" cy="845871"/>
          </a:xfrm>
          <a:custGeom>
            <a:avLst/>
            <a:gdLst>
              <a:gd name="T0" fmla="*/ 0 w 122"/>
              <a:gd name="T1" fmla="*/ 5 h 188"/>
              <a:gd name="T2" fmla="*/ 14 w 122"/>
              <a:gd name="T3" fmla="*/ 146 h 188"/>
              <a:gd name="T4" fmla="*/ 122 w 122"/>
              <a:gd name="T5" fmla="*/ 188 h 188"/>
              <a:gd name="T6" fmla="*/ 113 w 122"/>
              <a:gd name="T7" fmla="*/ 45 h 188"/>
              <a:gd name="T8" fmla="*/ 0 w 122"/>
              <a:gd name="T9" fmla="*/ 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188">
                <a:moveTo>
                  <a:pt x="0" y="5"/>
                </a:move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11" y="163"/>
                  <a:pt x="122" y="18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45"/>
                  <a:pt x="57" y="0"/>
                  <a:pt x="0" y="5"/>
                </a:cubicBezTo>
                <a:close/>
              </a:path>
            </a:pathLst>
          </a:cu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99"/>
          <p:cNvSpPr>
            <a:spLocks/>
          </p:cNvSpPr>
          <p:nvPr userDrawn="1"/>
        </p:nvSpPr>
        <p:spPr bwMode="auto">
          <a:xfrm>
            <a:off x="3727394" y="204731"/>
            <a:ext cx="547880" cy="730506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 userDrawn="1"/>
        </p:nvGrpSpPr>
        <p:grpSpPr>
          <a:xfrm>
            <a:off x="10711664" y="236063"/>
            <a:ext cx="1238111" cy="203197"/>
            <a:chOff x="7910513" y="5729288"/>
            <a:chExt cx="3530600" cy="579437"/>
          </a:xfrm>
        </p:grpSpPr>
        <p:sp>
          <p:nvSpPr>
            <p:cNvPr id="63" name="Freeform 42"/>
            <p:cNvSpPr>
              <a:spLocks/>
            </p:cNvSpPr>
            <p:nvPr userDrawn="1"/>
          </p:nvSpPr>
          <p:spPr bwMode="auto">
            <a:xfrm>
              <a:off x="9920288" y="6153150"/>
              <a:ext cx="79375" cy="117475"/>
            </a:xfrm>
            <a:custGeom>
              <a:avLst/>
              <a:gdLst>
                <a:gd name="T0" fmla="*/ 0 w 50"/>
                <a:gd name="T1" fmla="*/ 74 h 74"/>
                <a:gd name="T2" fmla="*/ 0 w 50"/>
                <a:gd name="T3" fmla="*/ 0 h 74"/>
                <a:gd name="T4" fmla="*/ 9 w 50"/>
                <a:gd name="T5" fmla="*/ 0 h 74"/>
                <a:gd name="T6" fmla="*/ 9 w 50"/>
                <a:gd name="T7" fmla="*/ 29 h 74"/>
                <a:gd name="T8" fmla="*/ 38 w 50"/>
                <a:gd name="T9" fmla="*/ 29 h 74"/>
                <a:gd name="T10" fmla="*/ 38 w 50"/>
                <a:gd name="T11" fmla="*/ 0 h 74"/>
                <a:gd name="T12" fmla="*/ 50 w 50"/>
                <a:gd name="T13" fmla="*/ 0 h 74"/>
                <a:gd name="T14" fmla="*/ 50 w 50"/>
                <a:gd name="T15" fmla="*/ 74 h 74"/>
                <a:gd name="T16" fmla="*/ 38 w 50"/>
                <a:gd name="T17" fmla="*/ 74 h 74"/>
                <a:gd name="T18" fmla="*/ 38 w 50"/>
                <a:gd name="T19" fmla="*/ 41 h 74"/>
                <a:gd name="T20" fmla="*/ 9 w 50"/>
                <a:gd name="T21" fmla="*/ 41 h 74"/>
                <a:gd name="T22" fmla="*/ 9 w 50"/>
                <a:gd name="T23" fmla="*/ 74 h 74"/>
                <a:gd name="T24" fmla="*/ 0 w 50"/>
                <a:gd name="T2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4">
                  <a:moveTo>
                    <a:pt x="0" y="74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29"/>
                  </a:lnTo>
                  <a:lnTo>
                    <a:pt x="38" y="29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38" y="41"/>
                  </a:lnTo>
                  <a:lnTo>
                    <a:pt x="9" y="41"/>
                  </a:lnTo>
                  <a:lnTo>
                    <a:pt x="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43"/>
            <p:cNvSpPr>
              <a:spLocks noEditPoints="1"/>
            </p:cNvSpPr>
            <p:nvPr userDrawn="1"/>
          </p:nvSpPr>
          <p:spPr bwMode="auto">
            <a:xfrm>
              <a:off x="10018713" y="6180138"/>
              <a:ext cx="88900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44"/>
            <p:cNvSpPr>
              <a:spLocks/>
            </p:cNvSpPr>
            <p:nvPr userDrawn="1"/>
          </p:nvSpPr>
          <p:spPr bwMode="auto">
            <a:xfrm>
              <a:off x="10134600" y="6180138"/>
              <a:ext cx="71437" cy="90487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45"/>
            <p:cNvSpPr>
              <a:spLocks noEditPoints="1"/>
            </p:cNvSpPr>
            <p:nvPr userDrawn="1"/>
          </p:nvSpPr>
          <p:spPr bwMode="auto">
            <a:xfrm>
              <a:off x="10225088" y="6153150"/>
              <a:ext cx="90487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46"/>
            <p:cNvSpPr>
              <a:spLocks noEditPoints="1"/>
            </p:cNvSpPr>
            <p:nvPr userDrawn="1"/>
          </p:nvSpPr>
          <p:spPr bwMode="auto">
            <a:xfrm>
              <a:off x="10337800" y="6153150"/>
              <a:ext cx="15875" cy="117475"/>
            </a:xfrm>
            <a:custGeom>
              <a:avLst/>
              <a:gdLst>
                <a:gd name="T0" fmla="*/ 0 w 10"/>
                <a:gd name="T1" fmla="*/ 17 h 74"/>
                <a:gd name="T2" fmla="*/ 10 w 10"/>
                <a:gd name="T3" fmla="*/ 17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17 h 74"/>
                <a:gd name="T10" fmla="*/ 0 w 10"/>
                <a:gd name="T11" fmla="*/ 10 h 74"/>
                <a:gd name="T12" fmla="*/ 0 w 10"/>
                <a:gd name="T13" fmla="*/ 0 h 74"/>
                <a:gd name="T14" fmla="*/ 10 w 10"/>
                <a:gd name="T15" fmla="*/ 0 h 74"/>
                <a:gd name="T16" fmla="*/ 10 w 10"/>
                <a:gd name="T17" fmla="*/ 10 h 74"/>
                <a:gd name="T18" fmla="*/ 0 w 10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4">
                  <a:moveTo>
                    <a:pt x="0" y="17"/>
                  </a:moveTo>
                  <a:lnTo>
                    <a:pt x="10" y="17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47"/>
            <p:cNvSpPr>
              <a:spLocks/>
            </p:cNvSpPr>
            <p:nvPr userDrawn="1"/>
          </p:nvSpPr>
          <p:spPr bwMode="auto">
            <a:xfrm>
              <a:off x="10379075" y="6153150"/>
              <a:ext cx="38100" cy="117475"/>
            </a:xfrm>
            <a:custGeom>
              <a:avLst/>
              <a:gdLst>
                <a:gd name="T0" fmla="*/ 7 w 24"/>
                <a:gd name="T1" fmla="*/ 29 h 74"/>
                <a:gd name="T2" fmla="*/ 0 w 24"/>
                <a:gd name="T3" fmla="*/ 29 h 74"/>
                <a:gd name="T4" fmla="*/ 0 w 24"/>
                <a:gd name="T5" fmla="*/ 17 h 74"/>
                <a:gd name="T6" fmla="*/ 7 w 24"/>
                <a:gd name="T7" fmla="*/ 17 h 74"/>
                <a:gd name="T8" fmla="*/ 7 w 24"/>
                <a:gd name="T9" fmla="*/ 0 h 74"/>
                <a:gd name="T10" fmla="*/ 17 w 24"/>
                <a:gd name="T11" fmla="*/ 0 h 74"/>
                <a:gd name="T12" fmla="*/ 17 w 24"/>
                <a:gd name="T13" fmla="*/ 17 h 74"/>
                <a:gd name="T14" fmla="*/ 24 w 24"/>
                <a:gd name="T15" fmla="*/ 17 h 74"/>
                <a:gd name="T16" fmla="*/ 24 w 24"/>
                <a:gd name="T17" fmla="*/ 29 h 74"/>
                <a:gd name="T18" fmla="*/ 17 w 24"/>
                <a:gd name="T19" fmla="*/ 29 h 74"/>
                <a:gd name="T20" fmla="*/ 17 w 24"/>
                <a:gd name="T21" fmla="*/ 74 h 74"/>
                <a:gd name="T22" fmla="*/ 7 w 24"/>
                <a:gd name="T23" fmla="*/ 74 h 74"/>
                <a:gd name="T24" fmla="*/ 7 w 24"/>
                <a:gd name="T25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4">
                  <a:moveTo>
                    <a:pt x="7" y="29"/>
                  </a:moveTo>
                  <a:lnTo>
                    <a:pt x="0" y="29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24" y="17"/>
                  </a:lnTo>
                  <a:lnTo>
                    <a:pt x="24" y="29"/>
                  </a:lnTo>
                  <a:lnTo>
                    <a:pt x="17" y="29"/>
                  </a:lnTo>
                  <a:lnTo>
                    <a:pt x="17" y="74"/>
                  </a:lnTo>
                  <a:lnTo>
                    <a:pt x="7" y="74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8"/>
            <p:cNvSpPr>
              <a:spLocks/>
            </p:cNvSpPr>
            <p:nvPr userDrawn="1"/>
          </p:nvSpPr>
          <p:spPr bwMode="auto">
            <a:xfrm>
              <a:off x="10502900" y="6153150"/>
              <a:ext cx="117475" cy="117475"/>
            </a:xfrm>
            <a:custGeom>
              <a:avLst/>
              <a:gdLst>
                <a:gd name="T0" fmla="*/ 0 w 74"/>
                <a:gd name="T1" fmla="*/ 74 h 74"/>
                <a:gd name="T2" fmla="*/ 0 w 74"/>
                <a:gd name="T3" fmla="*/ 0 h 74"/>
                <a:gd name="T4" fmla="*/ 17 w 74"/>
                <a:gd name="T5" fmla="*/ 0 h 74"/>
                <a:gd name="T6" fmla="*/ 38 w 74"/>
                <a:gd name="T7" fmla="*/ 55 h 74"/>
                <a:gd name="T8" fmla="*/ 57 w 74"/>
                <a:gd name="T9" fmla="*/ 0 h 74"/>
                <a:gd name="T10" fmla="*/ 74 w 74"/>
                <a:gd name="T11" fmla="*/ 0 h 74"/>
                <a:gd name="T12" fmla="*/ 74 w 74"/>
                <a:gd name="T13" fmla="*/ 74 h 74"/>
                <a:gd name="T14" fmla="*/ 62 w 74"/>
                <a:gd name="T15" fmla="*/ 74 h 74"/>
                <a:gd name="T16" fmla="*/ 62 w 74"/>
                <a:gd name="T17" fmla="*/ 15 h 74"/>
                <a:gd name="T18" fmla="*/ 41 w 74"/>
                <a:gd name="T19" fmla="*/ 74 h 74"/>
                <a:gd name="T20" fmla="*/ 34 w 74"/>
                <a:gd name="T21" fmla="*/ 74 h 74"/>
                <a:gd name="T22" fmla="*/ 12 w 74"/>
                <a:gd name="T23" fmla="*/ 15 h 74"/>
                <a:gd name="T24" fmla="*/ 12 w 74"/>
                <a:gd name="T25" fmla="*/ 74 h 74"/>
                <a:gd name="T26" fmla="*/ 0 w 7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4">
                  <a:moveTo>
                    <a:pt x="0" y="7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8" y="55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62" y="15"/>
                  </a:lnTo>
                  <a:lnTo>
                    <a:pt x="41" y="74"/>
                  </a:lnTo>
                  <a:lnTo>
                    <a:pt x="34" y="74"/>
                  </a:lnTo>
                  <a:lnTo>
                    <a:pt x="12" y="15"/>
                  </a:lnTo>
                  <a:lnTo>
                    <a:pt x="12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9"/>
            <p:cNvSpPr>
              <a:spLocks noEditPoints="1"/>
            </p:cNvSpPr>
            <p:nvPr userDrawn="1"/>
          </p:nvSpPr>
          <p:spPr bwMode="auto">
            <a:xfrm>
              <a:off x="10639425" y="6176963"/>
              <a:ext cx="90487" cy="96837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50"/>
            <p:cNvSpPr>
              <a:spLocks noEditPoints="1"/>
            </p:cNvSpPr>
            <p:nvPr userDrawn="1"/>
          </p:nvSpPr>
          <p:spPr bwMode="auto">
            <a:xfrm>
              <a:off x="10747375" y="6153150"/>
              <a:ext cx="90487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51"/>
            <p:cNvSpPr>
              <a:spLocks noEditPoints="1"/>
            </p:cNvSpPr>
            <p:nvPr userDrawn="1"/>
          </p:nvSpPr>
          <p:spPr bwMode="auto">
            <a:xfrm>
              <a:off x="10861675" y="6153150"/>
              <a:ext cx="17462" cy="117475"/>
            </a:xfrm>
            <a:custGeom>
              <a:avLst/>
              <a:gdLst>
                <a:gd name="T0" fmla="*/ 0 w 11"/>
                <a:gd name="T1" fmla="*/ 17 h 74"/>
                <a:gd name="T2" fmla="*/ 11 w 11"/>
                <a:gd name="T3" fmla="*/ 17 h 74"/>
                <a:gd name="T4" fmla="*/ 11 w 11"/>
                <a:gd name="T5" fmla="*/ 74 h 74"/>
                <a:gd name="T6" fmla="*/ 0 w 11"/>
                <a:gd name="T7" fmla="*/ 74 h 74"/>
                <a:gd name="T8" fmla="*/ 0 w 11"/>
                <a:gd name="T9" fmla="*/ 17 h 74"/>
                <a:gd name="T10" fmla="*/ 0 w 11"/>
                <a:gd name="T11" fmla="*/ 10 h 74"/>
                <a:gd name="T12" fmla="*/ 0 w 11"/>
                <a:gd name="T13" fmla="*/ 0 h 74"/>
                <a:gd name="T14" fmla="*/ 11 w 11"/>
                <a:gd name="T15" fmla="*/ 0 h 74"/>
                <a:gd name="T16" fmla="*/ 11 w 11"/>
                <a:gd name="T17" fmla="*/ 10 h 74"/>
                <a:gd name="T18" fmla="*/ 0 w 11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4">
                  <a:moveTo>
                    <a:pt x="0" y="17"/>
                  </a:moveTo>
                  <a:lnTo>
                    <a:pt x="11" y="17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2"/>
            <p:cNvSpPr>
              <a:spLocks noEditPoints="1"/>
            </p:cNvSpPr>
            <p:nvPr userDrawn="1"/>
          </p:nvSpPr>
          <p:spPr bwMode="auto">
            <a:xfrm>
              <a:off x="10898188" y="6180138"/>
              <a:ext cx="90487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53"/>
            <p:cNvSpPr>
              <a:spLocks/>
            </p:cNvSpPr>
            <p:nvPr userDrawn="1"/>
          </p:nvSpPr>
          <p:spPr bwMode="auto">
            <a:xfrm>
              <a:off x="11015663" y="6251575"/>
              <a:ext cx="14287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54"/>
            <p:cNvSpPr>
              <a:spLocks noChangeArrowheads="1"/>
            </p:cNvSpPr>
            <p:nvPr userDrawn="1"/>
          </p:nvSpPr>
          <p:spPr bwMode="auto">
            <a:xfrm>
              <a:off x="11106150" y="6153150"/>
              <a:ext cx="19050" cy="117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5"/>
            <p:cNvSpPr>
              <a:spLocks/>
            </p:cNvSpPr>
            <p:nvPr userDrawn="1"/>
          </p:nvSpPr>
          <p:spPr bwMode="auto">
            <a:xfrm>
              <a:off x="11147425" y="6180138"/>
              <a:ext cx="74612" cy="90487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11244263" y="6176963"/>
              <a:ext cx="87312" cy="96837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57"/>
            <p:cNvSpPr>
              <a:spLocks noChangeArrowheads="1"/>
            </p:cNvSpPr>
            <p:nvPr userDrawn="1"/>
          </p:nvSpPr>
          <p:spPr bwMode="auto">
            <a:xfrm>
              <a:off x="11353800" y="6251575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9050338" y="5765800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8701088" y="6116638"/>
              <a:ext cx="428625" cy="168275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0"/>
            <p:cNvSpPr>
              <a:spLocks noEditPoints="1"/>
            </p:cNvSpPr>
            <p:nvPr userDrawn="1"/>
          </p:nvSpPr>
          <p:spPr bwMode="auto">
            <a:xfrm>
              <a:off x="8666163" y="5729288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61"/>
            <p:cNvSpPr>
              <a:spLocks noEditPoints="1"/>
            </p:cNvSpPr>
            <p:nvPr userDrawn="1"/>
          </p:nvSpPr>
          <p:spPr bwMode="auto">
            <a:xfrm>
              <a:off x="9826625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62"/>
            <p:cNvSpPr>
              <a:spLocks noChangeArrowheads="1"/>
            </p:cNvSpPr>
            <p:nvPr userDrawn="1"/>
          </p:nvSpPr>
          <p:spPr bwMode="auto">
            <a:xfrm>
              <a:off x="10221913" y="5765800"/>
              <a:ext cx="74612" cy="3349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63"/>
            <p:cNvSpPr>
              <a:spLocks/>
            </p:cNvSpPr>
            <p:nvPr userDrawn="1"/>
          </p:nvSpPr>
          <p:spPr bwMode="auto">
            <a:xfrm>
              <a:off x="10394950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64"/>
            <p:cNvSpPr>
              <a:spLocks noChangeArrowheads="1"/>
            </p:cNvSpPr>
            <p:nvPr userDrawn="1"/>
          </p:nvSpPr>
          <p:spPr bwMode="auto">
            <a:xfrm>
              <a:off x="10782300" y="5765800"/>
              <a:ext cx="74612" cy="3349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65"/>
            <p:cNvSpPr>
              <a:spLocks noEditPoints="1"/>
            </p:cNvSpPr>
            <p:nvPr userDrawn="1"/>
          </p:nvSpPr>
          <p:spPr bwMode="auto">
            <a:xfrm>
              <a:off x="9258300" y="5770563"/>
              <a:ext cx="346075" cy="280987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66"/>
            <p:cNvSpPr>
              <a:spLocks noChangeArrowheads="1"/>
            </p:cNvSpPr>
            <p:nvPr userDrawn="1"/>
          </p:nvSpPr>
          <p:spPr bwMode="auto">
            <a:xfrm>
              <a:off x="9648825" y="5765800"/>
              <a:ext cx="76200" cy="3095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67"/>
            <p:cNvSpPr>
              <a:spLocks/>
            </p:cNvSpPr>
            <p:nvPr userDrawn="1"/>
          </p:nvSpPr>
          <p:spPr bwMode="auto">
            <a:xfrm>
              <a:off x="9272588" y="6070600"/>
              <a:ext cx="477837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68"/>
            <p:cNvSpPr>
              <a:spLocks noEditPoints="1"/>
            </p:cNvSpPr>
            <p:nvPr userDrawn="1"/>
          </p:nvSpPr>
          <p:spPr bwMode="auto">
            <a:xfrm>
              <a:off x="10944225" y="5762625"/>
              <a:ext cx="349250" cy="331787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69"/>
            <p:cNvSpPr>
              <a:spLocks/>
            </p:cNvSpPr>
            <p:nvPr userDrawn="1"/>
          </p:nvSpPr>
          <p:spPr bwMode="auto">
            <a:xfrm>
              <a:off x="11301413" y="5765800"/>
              <a:ext cx="139700" cy="334962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0"/>
            <p:cNvSpPr>
              <a:spLocks/>
            </p:cNvSpPr>
            <p:nvPr userDrawn="1"/>
          </p:nvSpPr>
          <p:spPr bwMode="auto">
            <a:xfrm>
              <a:off x="8226425" y="6040438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1"/>
            <p:cNvSpPr>
              <a:spLocks/>
            </p:cNvSpPr>
            <p:nvPr userDrawn="1"/>
          </p:nvSpPr>
          <p:spPr bwMode="auto">
            <a:xfrm>
              <a:off x="8226425" y="5770563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Line 72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Line 73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Line 74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Line 75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76"/>
            <p:cNvSpPr>
              <a:spLocks/>
            </p:cNvSpPr>
            <p:nvPr userDrawn="1"/>
          </p:nvSpPr>
          <p:spPr bwMode="auto">
            <a:xfrm>
              <a:off x="8075613" y="5759450"/>
              <a:ext cx="123825" cy="519112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77"/>
            <p:cNvSpPr>
              <a:spLocks/>
            </p:cNvSpPr>
            <p:nvPr userDrawn="1"/>
          </p:nvSpPr>
          <p:spPr bwMode="auto">
            <a:xfrm>
              <a:off x="7910513" y="5759450"/>
              <a:ext cx="120650" cy="519112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Oval 78"/>
            <p:cNvSpPr>
              <a:spLocks noChangeArrowheads="1"/>
            </p:cNvSpPr>
            <p:nvPr userDrawn="1"/>
          </p:nvSpPr>
          <p:spPr bwMode="auto">
            <a:xfrm>
              <a:off x="8001000" y="5965825"/>
              <a:ext cx="109537" cy="109537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1" name="Freeform 99"/>
          <p:cNvSpPr>
            <a:spLocks/>
          </p:cNvSpPr>
          <p:nvPr userDrawn="1"/>
        </p:nvSpPr>
        <p:spPr bwMode="auto">
          <a:xfrm flipV="1">
            <a:off x="4953897" y="1017660"/>
            <a:ext cx="380103" cy="506804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Freeform 99"/>
          <p:cNvSpPr>
            <a:spLocks/>
          </p:cNvSpPr>
          <p:nvPr userDrawn="1"/>
        </p:nvSpPr>
        <p:spPr bwMode="auto">
          <a:xfrm flipH="1" flipV="1">
            <a:off x="6133012" y="289815"/>
            <a:ext cx="229688" cy="306250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-186531" y="1085331"/>
            <a:ext cx="5707062" cy="563257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4465269"/>
              </a:avLst>
            </a:prstTxWarp>
            <a:spAutoFit/>
          </a:bodyPr>
          <a:lstStyle/>
          <a:p>
            <a:r>
              <a:rPr lang="en-US" altLang="ko-KR" sz="440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4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441508" y="2089008"/>
            <a:ext cx="7776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62212 w 4265613"/>
              <a:gd name="connsiteY0" fmla="*/ 2741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62212 w 4265613"/>
              <a:gd name="connsiteY4" fmla="*/ 2741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62212" y="2741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62212" y="27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막힌 원호 9"/>
          <p:cNvSpPr/>
          <p:nvPr userDrawn="1"/>
        </p:nvSpPr>
        <p:spPr>
          <a:xfrm>
            <a:off x="-93436" y="1337128"/>
            <a:ext cx="5520872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막힌 원호 14"/>
          <p:cNvSpPr/>
          <p:nvPr userDrawn="1"/>
        </p:nvSpPr>
        <p:spPr>
          <a:xfrm rot="21336724">
            <a:off x="-999" y="1549308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5" y="4233776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5" y="5283087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막힌 원호 12"/>
          <p:cNvSpPr/>
          <p:nvPr userDrawn="1"/>
        </p:nvSpPr>
        <p:spPr>
          <a:xfrm>
            <a:off x="-2760436" y="3184978"/>
            <a:ext cx="5520872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8"/>
          <p:cNvSpPr/>
          <p:nvPr userDrawn="1"/>
        </p:nvSpPr>
        <p:spPr>
          <a:xfrm>
            <a:off x="1776889" y="3936858"/>
            <a:ext cx="10440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44032 w 4265613"/>
              <a:gd name="connsiteY0" fmla="*/ 2739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44032 w 4265613"/>
              <a:gd name="connsiteY4" fmla="*/ 2739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44032" y="2739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44032" y="27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막힌 원호 15"/>
          <p:cNvSpPr/>
          <p:nvPr userDrawn="1"/>
        </p:nvSpPr>
        <p:spPr>
          <a:xfrm rot="21336724">
            <a:off x="-2629899" y="3373571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263775" y="2936009"/>
            <a:ext cx="9667875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3122" y="98525"/>
            <a:ext cx="9753600" cy="59093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r>
              <a:rPr lang="ko-KR" altLang="en-US" dirty="0"/>
              <a:t>슬라이드 제목 입력</a:t>
            </a:r>
            <a:endParaRPr 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3528275" y="-114300"/>
            <a:ext cx="14977325" cy="5520872"/>
            <a:chOff x="-2760436" y="3184978"/>
            <a:chExt cx="14977325" cy="5520872"/>
          </a:xfrm>
        </p:grpSpPr>
        <p:sp>
          <p:nvSpPr>
            <p:cNvPr id="9" name="막힌 원호 8"/>
            <p:cNvSpPr/>
            <p:nvPr userDrawn="1"/>
          </p:nvSpPr>
          <p:spPr>
            <a:xfrm>
              <a:off x="-2760436" y="3184978"/>
              <a:ext cx="5520872" cy="5520872"/>
            </a:xfrm>
            <a:prstGeom prst="blockArc">
              <a:avLst>
                <a:gd name="adj1" fmla="val 13656860"/>
                <a:gd name="adj2" fmla="val 18792685"/>
                <a:gd name="adj3" fmla="val 29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8"/>
            <p:cNvSpPr/>
            <p:nvPr userDrawn="1"/>
          </p:nvSpPr>
          <p:spPr>
            <a:xfrm>
              <a:off x="1776889" y="3936858"/>
              <a:ext cx="10440000" cy="121419"/>
            </a:xfrm>
            <a:custGeom>
              <a:avLst/>
              <a:gdLst>
                <a:gd name="connsiteX0" fmla="*/ 0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0 w 4184650"/>
                <a:gd name="connsiteY4" fmla="*/ 0 h 139700"/>
                <a:gd name="connsiteX0" fmla="*/ 4762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4762 w 4184650"/>
                <a:gd name="connsiteY4" fmla="*/ 0 h 139700"/>
                <a:gd name="connsiteX0" fmla="*/ 85725 w 4265613"/>
                <a:gd name="connsiteY0" fmla="*/ 0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85725 w 4265613"/>
                <a:gd name="connsiteY4" fmla="*/ 0 h 139700"/>
                <a:gd name="connsiteX0" fmla="*/ 44032 w 4265613"/>
                <a:gd name="connsiteY0" fmla="*/ 2739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44032 w 4265613"/>
                <a:gd name="connsiteY4" fmla="*/ 2739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613" h="139700">
                  <a:moveTo>
                    <a:pt x="44032" y="2739"/>
                  </a:moveTo>
                  <a:lnTo>
                    <a:pt x="4265613" y="0"/>
                  </a:lnTo>
                  <a:lnTo>
                    <a:pt x="4265613" y="139700"/>
                  </a:lnTo>
                  <a:lnTo>
                    <a:pt x="0" y="134937"/>
                  </a:lnTo>
                  <a:lnTo>
                    <a:pt x="44032" y="2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막힌 원호 11"/>
          <p:cNvSpPr/>
          <p:nvPr userDrawn="1"/>
        </p:nvSpPr>
        <p:spPr>
          <a:xfrm rot="21336724">
            <a:off x="-3411989" y="128510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5D9319C-732D-4888-B285-D928F3481164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11"/>
          <p:cNvSpPr>
            <a:spLocks noGrp="1"/>
          </p:cNvSpPr>
          <p:nvPr>
            <p:ph type="ctrTitle"/>
          </p:nvPr>
        </p:nvSpPr>
        <p:spPr>
          <a:xfrm>
            <a:off x="6299965" y="3058262"/>
            <a:ext cx="5204026" cy="1477328"/>
          </a:xfrm>
        </p:spPr>
        <p:txBody>
          <a:bodyPr/>
          <a:lstStyle/>
          <a:p>
            <a:pPr algn="r"/>
            <a:r>
              <a:rPr lang="en-US" altLang="ko-KR" sz="3000" dirty="0"/>
              <a:t>Chapter 02</a:t>
            </a:r>
            <a:br>
              <a:rPr lang="en-US" altLang="ko-KR" sz="3000" dirty="0"/>
            </a:br>
            <a:r>
              <a:rPr lang="ko-KR" altLang="en-US" sz="3000" dirty="0"/>
              <a:t>문자를 요리하는</a:t>
            </a:r>
            <a:br>
              <a:rPr lang="en-US" altLang="ko-KR" sz="3000" dirty="0"/>
            </a:br>
            <a:r>
              <a:rPr lang="ko-KR" altLang="en-US" sz="3000" dirty="0" err="1"/>
              <a:t>타이포그래피</a:t>
            </a:r>
            <a:r>
              <a:rPr lang="ko-KR" altLang="en-US" sz="3000" dirty="0"/>
              <a:t> 활용 예제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부제목 113"/>
          <p:cNvSpPr>
            <a:spLocks noGrp="1"/>
          </p:cNvSpPr>
          <p:nvPr>
            <p:ph type="subTitle" idx="1"/>
          </p:nvPr>
        </p:nvSpPr>
        <p:spPr>
          <a:xfrm>
            <a:off x="5529943" y="1175695"/>
            <a:ext cx="6266148" cy="1882567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포토샵 </a:t>
            </a:r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CC</a:t>
            </a:r>
            <a:r>
              <a:rPr lang="ko-KR" altLang="en-US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</a:p>
          <a:p>
            <a:pPr algn="ctr"/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6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활용편</a:t>
            </a:r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6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11"/>
          <p:cNvSpPr txBox="1">
            <a:spLocks/>
          </p:cNvSpPr>
          <p:nvPr/>
        </p:nvSpPr>
        <p:spPr>
          <a:xfrm>
            <a:off x="6592065" y="6026629"/>
            <a:ext cx="5204026" cy="5539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**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문서는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 서체로 작성되었습니다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서체가 없는 경우 글꼴 누락이 있을 수 있습니다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2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0" y="1270634"/>
            <a:ext cx="6929023" cy="409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725005" y="585138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6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33565" y="604950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2" y="1301114"/>
            <a:ext cx="6654613" cy="43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0" y="1270634"/>
            <a:ext cx="6929023" cy="409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64045" y="585138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8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0" y="1270634"/>
            <a:ext cx="6929023" cy="409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64045" y="579042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96763" y="2586375"/>
            <a:ext cx="8465275" cy="1288868"/>
          </a:xfrm>
        </p:spPr>
        <p:txBody>
          <a:bodyPr/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 </a:t>
            </a:r>
            <a:r>
              <a:rPr lang="ko-KR" altLang="en-US" sz="40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r"/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질감을 적용한 문자 디자인하기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51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09" y="1430654"/>
            <a:ext cx="4851083" cy="4636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64" y="3278505"/>
            <a:ext cx="4653915" cy="24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7" y="1447800"/>
            <a:ext cx="6686550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816445" y="589710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6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33565" y="585138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45" y="1463040"/>
            <a:ext cx="725201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389725" y="595806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25" y="1407794"/>
            <a:ext cx="7544991" cy="39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파스텔톤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알파벳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587845" y="597330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34" y="1241107"/>
            <a:ext cx="6730365" cy="44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304800" y="2871471"/>
            <a:ext cx="11713393" cy="305434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altLang="ko-KR" sz="2600" b="1" dirty="0">
                <a:solidFill>
                  <a:schemeClr val="accent2"/>
                </a:solidFill>
              </a:rPr>
              <a:t>LESSON 01. </a:t>
            </a:r>
            <a:r>
              <a:rPr lang="ko-KR" altLang="en-US" sz="2600" b="1" dirty="0">
                <a:solidFill>
                  <a:schemeClr val="accent2"/>
                </a:solidFill>
              </a:rPr>
              <a:t>자연스럽게 숨어 있는 입체 글자 만들기 </a:t>
            </a:r>
            <a:r>
              <a:rPr lang="en-US" altLang="ko-KR" sz="2600" b="1" dirty="0">
                <a:solidFill>
                  <a:schemeClr val="accent2"/>
                </a:solidFill>
              </a:rPr>
              <a:t>: </a:t>
            </a:r>
            <a:r>
              <a:rPr lang="ko-KR" altLang="en-US" sz="2600" b="1" dirty="0">
                <a:solidFill>
                  <a:schemeClr val="accent2"/>
                </a:solidFill>
              </a:rPr>
              <a:t>마스크 적용하여 사진과 문자 배치하기</a:t>
            </a:r>
            <a:endParaRPr lang="en-US" altLang="ko-KR" sz="2600" b="1" dirty="0">
              <a:solidFill>
                <a:schemeClr val="accent2"/>
              </a:solidFill>
            </a:endParaRPr>
          </a:p>
          <a:p>
            <a:r>
              <a:rPr lang="en-US" altLang="ko-KR" sz="2600" b="1" dirty="0">
                <a:solidFill>
                  <a:schemeClr val="accent2"/>
                </a:solidFill>
              </a:rPr>
              <a:t>LESSON 02. </a:t>
            </a:r>
            <a:r>
              <a:rPr lang="ko-KR" altLang="en-US" sz="2600" b="1" dirty="0">
                <a:solidFill>
                  <a:schemeClr val="accent2"/>
                </a:solidFill>
              </a:rPr>
              <a:t>조각 문자 디자인 </a:t>
            </a:r>
            <a:r>
              <a:rPr lang="en-US" altLang="ko-KR" sz="2600" b="1" dirty="0">
                <a:solidFill>
                  <a:schemeClr val="accent2"/>
                </a:solidFill>
              </a:rPr>
              <a:t>: </a:t>
            </a:r>
            <a:r>
              <a:rPr lang="ko-KR" altLang="en-US" sz="2600" b="1" dirty="0">
                <a:solidFill>
                  <a:schemeClr val="accent2"/>
                </a:solidFill>
              </a:rPr>
              <a:t>선택 영역으로 필요 없는 부분 지우기</a:t>
            </a:r>
            <a:endParaRPr lang="en-US" altLang="ko-KR" sz="2600" b="1" dirty="0">
              <a:solidFill>
                <a:schemeClr val="accent2"/>
              </a:solidFill>
            </a:endParaRPr>
          </a:p>
          <a:p>
            <a:r>
              <a:rPr lang="en-US" altLang="ko-KR" sz="2600" b="1" dirty="0">
                <a:solidFill>
                  <a:schemeClr val="accent2"/>
                </a:solidFill>
              </a:rPr>
              <a:t>LESSON 03. </a:t>
            </a:r>
            <a:r>
              <a:rPr lang="ko-KR" altLang="en-US" sz="2600" b="1" dirty="0" err="1">
                <a:solidFill>
                  <a:schemeClr val="accent2"/>
                </a:solidFill>
              </a:rPr>
              <a:t>파스텔톤</a:t>
            </a:r>
            <a:r>
              <a:rPr lang="ko-KR" altLang="en-US" sz="2600" b="1" dirty="0">
                <a:solidFill>
                  <a:schemeClr val="accent2"/>
                </a:solidFill>
              </a:rPr>
              <a:t> </a:t>
            </a:r>
            <a:r>
              <a:rPr lang="en-US" altLang="ko-KR" sz="2600" b="1" dirty="0">
                <a:solidFill>
                  <a:schemeClr val="accent2"/>
                </a:solidFill>
              </a:rPr>
              <a:t>3D </a:t>
            </a:r>
            <a:r>
              <a:rPr lang="ko-KR" altLang="en-US" sz="2600" b="1" dirty="0">
                <a:solidFill>
                  <a:schemeClr val="accent2"/>
                </a:solidFill>
              </a:rPr>
              <a:t>알파벳 디자인 </a:t>
            </a:r>
            <a:r>
              <a:rPr lang="en-US" altLang="ko-KR" sz="2600" b="1" dirty="0">
                <a:solidFill>
                  <a:schemeClr val="accent2"/>
                </a:solidFill>
              </a:rPr>
              <a:t>: </a:t>
            </a:r>
            <a:r>
              <a:rPr lang="ko-KR" altLang="en-US" sz="2600" b="1" dirty="0">
                <a:solidFill>
                  <a:schemeClr val="accent2"/>
                </a:solidFill>
              </a:rPr>
              <a:t>질감을 적용한 문자 디자인하기</a:t>
            </a:r>
            <a:endParaRPr lang="en-US" altLang="ko-KR" sz="2600" b="1" dirty="0">
              <a:solidFill>
                <a:schemeClr val="accent2"/>
              </a:solidFill>
            </a:endParaRPr>
          </a:p>
          <a:p>
            <a:r>
              <a:rPr lang="en-US" altLang="ko-KR" sz="2600" b="1" dirty="0">
                <a:solidFill>
                  <a:schemeClr val="accent2"/>
                </a:solidFill>
              </a:rPr>
              <a:t>LESSON 04. </a:t>
            </a:r>
            <a:r>
              <a:rPr lang="ko-KR" altLang="en-US" sz="2600" b="1" dirty="0">
                <a:solidFill>
                  <a:schemeClr val="accent2"/>
                </a:solidFill>
              </a:rPr>
              <a:t>문자를 이용한 포스터 디자인 </a:t>
            </a:r>
            <a:r>
              <a:rPr lang="en-US" altLang="ko-KR" sz="2600" b="1" dirty="0">
                <a:solidFill>
                  <a:schemeClr val="accent2"/>
                </a:solidFill>
              </a:rPr>
              <a:t>: </a:t>
            </a:r>
            <a:r>
              <a:rPr lang="ko-KR" altLang="en-US" sz="2600" b="1" dirty="0">
                <a:solidFill>
                  <a:schemeClr val="accent2"/>
                </a:solidFill>
              </a:rPr>
              <a:t>문자와 패턴 활용하여 디자인하기</a:t>
            </a:r>
            <a:endParaRPr lang="en-US" altLang="ko-KR" sz="2600" b="1" dirty="0">
              <a:solidFill>
                <a:schemeClr val="accent2"/>
              </a:solidFill>
            </a:endParaRPr>
          </a:p>
          <a:p>
            <a:r>
              <a:rPr lang="en-US" altLang="ko-KR" sz="2600" b="1" dirty="0">
                <a:solidFill>
                  <a:schemeClr val="accent2"/>
                </a:solidFill>
              </a:rPr>
              <a:t>LESSON 05. </a:t>
            </a:r>
            <a:r>
              <a:rPr lang="ko-KR" altLang="en-US" sz="2600" b="1" dirty="0">
                <a:solidFill>
                  <a:schemeClr val="accent2"/>
                </a:solidFill>
              </a:rPr>
              <a:t>랜덤 문자 그리기 </a:t>
            </a:r>
            <a:r>
              <a:rPr lang="en-US" altLang="ko-KR" sz="2600" b="1" dirty="0">
                <a:solidFill>
                  <a:schemeClr val="accent2"/>
                </a:solidFill>
              </a:rPr>
              <a:t>: </a:t>
            </a:r>
            <a:r>
              <a:rPr lang="ko-KR" altLang="en-US" sz="2600" b="1" dirty="0">
                <a:solidFill>
                  <a:schemeClr val="accent2"/>
                </a:solidFill>
              </a:rPr>
              <a:t>비정형화된 문자 만들기</a:t>
            </a:r>
            <a:endParaRPr lang="en-US" altLang="ko-KR" sz="2600" b="1" dirty="0"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24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24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667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96763" y="2586375"/>
            <a:ext cx="8465275" cy="1288868"/>
          </a:xfrm>
        </p:spPr>
        <p:txBody>
          <a:bodyPr/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r"/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문자와 패턴 활용하여 디자인하기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8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" y="1406842"/>
            <a:ext cx="5933123" cy="4654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35" y="5068252"/>
            <a:ext cx="6043266" cy="1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89" y="1448752"/>
            <a:ext cx="6352206" cy="3778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3075525" y="583614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8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816445" y="594282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48" y="1515427"/>
            <a:ext cx="7273007" cy="39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587845" y="591234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95" y="1495424"/>
            <a:ext cx="7283793" cy="39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709765" y="583614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9" y="1572577"/>
            <a:ext cx="6777953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542125" y="595806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4" y="1529714"/>
            <a:ext cx="7415876" cy="39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문자를 이용한 포스터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252565" y="592758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7" y="1536382"/>
            <a:ext cx="8205890" cy="37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96763" y="2586375"/>
            <a:ext cx="8465275" cy="1288868"/>
          </a:xfrm>
        </p:spPr>
        <p:txBody>
          <a:bodyPr/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문자 그리기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r"/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비정형화된 문자 만들기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9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문자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79" y="1110615"/>
            <a:ext cx="5076825" cy="3905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9" y="5153977"/>
            <a:ext cx="6334354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35803" y="2220615"/>
            <a:ext cx="8465275" cy="1288868"/>
          </a:xfrm>
        </p:spPr>
        <p:txBody>
          <a:bodyPr/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자연스럽게 숨어 있는</a:t>
            </a:r>
            <a:endParaRPr lang="en-US" altLang="ko-KR" sz="40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입체 글자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r"/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마스크 적용하여 사진과 문자 배치하기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9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문자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13" y="1392554"/>
            <a:ext cx="6826958" cy="406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862165" y="594282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06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문자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18325" y="585138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67" y="1440180"/>
            <a:ext cx="7024121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문자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435445" y="575994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25" y="1509712"/>
            <a:ext cx="6880521" cy="36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자연스럽게 숨어 있는 입체 글자 만들기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1" y="1555432"/>
            <a:ext cx="5820790" cy="4129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62" y="3619976"/>
            <a:ext cx="4257350" cy="18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자연스럽게 숨어 있는 입체 글자 만들기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65" y="1363027"/>
            <a:ext cx="6580853" cy="391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984085" y="5636150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자연스럽게 숨어 있는 입체 글자 만들기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374485" y="5788550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14" y="1243012"/>
            <a:ext cx="7060786" cy="42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자연스럽게 숨어 있는 입체 글자 만들기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B1BF-6DA2-40F0-90EC-2841D727E487}"/>
              </a:ext>
            </a:extLst>
          </p:cNvPr>
          <p:cNvSpPr txBox="1"/>
          <p:nvPr/>
        </p:nvSpPr>
        <p:spPr>
          <a:xfrm>
            <a:off x="2694525" y="5942824"/>
            <a:ext cx="81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※ </a:t>
            </a:r>
            <a:r>
              <a:rPr lang="ko-KR" altLang="en-US" b="1" dirty="0">
                <a:solidFill>
                  <a:srgbClr val="0070C0"/>
                </a:solidFill>
              </a:rPr>
              <a:t>교재의 상세 과정을 참고하여 실습을 진행합니다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07" y="1170622"/>
            <a:ext cx="6792080" cy="43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96763" y="2586375"/>
            <a:ext cx="8465275" cy="1288868"/>
          </a:xfrm>
        </p:spPr>
        <p:txBody>
          <a:bodyPr/>
          <a:lstStyle/>
          <a:p>
            <a:pPr algn="r"/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 </a:t>
            </a:r>
            <a:r>
              <a:rPr lang="ko-KR" altLang="en-US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 </a:t>
            </a:r>
            <a:r>
              <a:rPr lang="en-US" altLang="ko-KR" sz="4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r"/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영역으로 필요 없는 부분 지우기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1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조각 문자 디자인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70" y="1186815"/>
            <a:ext cx="5430203" cy="3715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09437"/>
            <a:ext cx="8290560" cy="15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20902</TotalTime>
  <Words>482</Words>
  <Application>Microsoft Office PowerPoint</Application>
  <PresentationFormat>와이드스크린</PresentationFormat>
  <Paragraphs>66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나눔고딕</vt:lpstr>
      <vt:lpstr>나눔고딕 ExtraBold</vt:lpstr>
      <vt:lpstr>다음_Regular</vt:lpstr>
      <vt:lpstr>맑은 고딕</vt:lpstr>
      <vt:lpstr>Arial</vt:lpstr>
      <vt:lpstr>Office 테마</vt:lpstr>
      <vt:lpstr>Chapter 02 문자를 요리하는 타이포그래피 활용 예제</vt:lpstr>
      <vt:lpstr>PowerPoint 프레젠테이션</vt:lpstr>
      <vt:lpstr>PowerPoint 프레젠테이션</vt:lpstr>
      <vt:lpstr>LESSON 01. 자연스럽게 숨어 있는 입체 글자 만들기</vt:lpstr>
      <vt:lpstr>LESSON 01. 자연스럽게 숨어 있는 입체 글자 만들기</vt:lpstr>
      <vt:lpstr>LESSON 01. 자연스럽게 숨어 있는 입체 글자 만들기</vt:lpstr>
      <vt:lpstr>LESSON 01. 자연스럽게 숨어 있는 입체 글자 만들기</vt:lpstr>
      <vt:lpstr>PowerPoint 프레젠테이션</vt:lpstr>
      <vt:lpstr>LESSON 02. 조각 문자 디자인</vt:lpstr>
      <vt:lpstr>LESSON 02. 조각 문자 디자인</vt:lpstr>
      <vt:lpstr>LESSON 02. 조각 문자 디자인</vt:lpstr>
      <vt:lpstr>LESSON 02. 조각 문자 디자인</vt:lpstr>
      <vt:lpstr>LESSON 02. 조각 문자 디자인</vt:lpstr>
      <vt:lpstr>PowerPoint 프레젠테이션</vt:lpstr>
      <vt:lpstr>LESSON 03. 파스텔톤 3D 알파벳 디자인</vt:lpstr>
      <vt:lpstr>LESSON 03. 파스텔톤 3D 알파벳 디자인</vt:lpstr>
      <vt:lpstr>LESSON 03. 파스텔톤 3D 알파벳 디자인</vt:lpstr>
      <vt:lpstr>LESSON 03. 파스텔톤 3D 알파벳 디자인</vt:lpstr>
      <vt:lpstr>LESSON 03. 파스텔톤 3D 알파벳 디자인</vt:lpstr>
      <vt:lpstr>PowerPoint 프레젠테이션</vt:lpstr>
      <vt:lpstr>LESSON 04. 문자를 이용한 포스터 디자인</vt:lpstr>
      <vt:lpstr>LESSON 04. 문자를 이용한 포스터 디자인</vt:lpstr>
      <vt:lpstr>LESSON 04. 문자를 이용한 포스터 디자인</vt:lpstr>
      <vt:lpstr>LESSON 04. 문자를 이용한 포스터 디자인</vt:lpstr>
      <vt:lpstr>LESSON 04. 문자를 이용한 포스터 디자인</vt:lpstr>
      <vt:lpstr>LESSON 04. 문자를 이용한 포스터 디자인</vt:lpstr>
      <vt:lpstr>LESSON 04. 문자를 이용한 포스터 디자인</vt:lpstr>
      <vt:lpstr>PowerPoint 프레젠테이션</vt:lpstr>
      <vt:lpstr>LESSON 05. 랜덤 문자 그리기</vt:lpstr>
      <vt:lpstr>LESSON 05. 랜덤 문자 그리기</vt:lpstr>
      <vt:lpstr>LESSON 05. 랜덤 문자 그리기</vt:lpstr>
      <vt:lpstr>LESSON 05. 랜덤 문자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장용희</cp:lastModifiedBy>
  <cp:revision>1188</cp:revision>
  <dcterms:created xsi:type="dcterms:W3CDTF">2012-11-28T05:21:39Z</dcterms:created>
  <dcterms:modified xsi:type="dcterms:W3CDTF">2019-05-24T00:44:56Z</dcterms:modified>
</cp:coreProperties>
</file>