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B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41" y="2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2002-9FDB-40CE-B344-5E43AE090E82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31A7EAF-17A1-467A-B3AF-44F7CE46CF1F}">
      <dgm:prSet phldrT="[텍스트]"/>
      <dgm:spPr>
        <a:solidFill>
          <a:srgbClr val="45B456"/>
        </a:solidFill>
      </dgm:spPr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9FE67EFF-B62B-46E5-9963-642E995EDFA2}" type="parTrans" cxnId="{DB8661F9-5EAE-4A9B-8B28-B6B3C84AF7AF}">
      <dgm:prSet/>
      <dgm:spPr/>
      <dgm:t>
        <a:bodyPr/>
        <a:lstStyle/>
        <a:p>
          <a:pPr latinLnBrk="1"/>
          <a:endParaRPr lang="ko-KR" altLang="en-US"/>
        </a:p>
      </dgm:t>
    </dgm:pt>
    <dgm:pt modelId="{68E2471F-3FC2-4D8C-B29C-315D9CEB4830}" type="sibTrans" cxnId="{DB8661F9-5EAE-4A9B-8B28-B6B3C84AF7AF}">
      <dgm:prSet/>
      <dgm:spPr/>
      <dgm:t>
        <a:bodyPr/>
        <a:lstStyle/>
        <a:p>
          <a:pPr latinLnBrk="1"/>
          <a:endParaRPr lang="ko-KR" altLang="en-US"/>
        </a:p>
      </dgm:t>
    </dgm:pt>
    <dgm:pt modelId="{453B467D-68CE-404B-83F9-F01CD0764611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기획</a:t>
          </a:r>
          <a:endParaRPr lang="ko-KR" altLang="en-US" dirty="0"/>
        </a:p>
      </dgm:t>
    </dgm:pt>
    <dgm:pt modelId="{D9F2EBC4-4627-4C24-83CF-951B40CC2B72}" type="parTrans" cxnId="{1DC70445-0103-4F0A-A669-C12EE75ADF39}">
      <dgm:prSet/>
      <dgm:spPr/>
      <dgm:t>
        <a:bodyPr/>
        <a:lstStyle/>
        <a:p>
          <a:pPr latinLnBrk="1"/>
          <a:endParaRPr lang="ko-KR" altLang="en-US"/>
        </a:p>
      </dgm:t>
    </dgm:pt>
    <dgm:pt modelId="{E371EE89-BBC7-4EF8-BD5D-FF99A655F34D}" type="sibTrans" cxnId="{1DC70445-0103-4F0A-A669-C12EE75ADF39}">
      <dgm:prSet/>
      <dgm:spPr/>
      <dgm:t>
        <a:bodyPr/>
        <a:lstStyle/>
        <a:p>
          <a:pPr latinLnBrk="1"/>
          <a:endParaRPr lang="ko-KR" altLang="en-US"/>
        </a:p>
      </dgm:t>
    </dgm:pt>
    <dgm:pt modelId="{3372CEF0-85A5-4265-B88D-9F7C751650EA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기획</a:t>
          </a:r>
          <a:endParaRPr lang="ko-KR" altLang="en-US" dirty="0"/>
        </a:p>
      </dgm:t>
    </dgm:pt>
    <dgm:pt modelId="{9373306A-87C5-4426-A17E-AE70004B958F}" type="parTrans" cxnId="{FC2BB928-54D5-4507-8D8C-396B8A3B6E29}">
      <dgm:prSet/>
      <dgm:spPr/>
      <dgm:t>
        <a:bodyPr/>
        <a:lstStyle/>
        <a:p>
          <a:pPr latinLnBrk="1"/>
          <a:endParaRPr lang="ko-KR" altLang="en-US"/>
        </a:p>
      </dgm:t>
    </dgm:pt>
    <dgm:pt modelId="{34072BA0-992D-4C4F-8347-21743DF8C84B}" type="sibTrans" cxnId="{FC2BB928-54D5-4507-8D8C-396B8A3B6E29}">
      <dgm:prSet/>
      <dgm:spPr/>
      <dgm:t>
        <a:bodyPr/>
        <a:lstStyle/>
        <a:p>
          <a:pPr latinLnBrk="1"/>
          <a:endParaRPr lang="ko-KR" altLang="en-US"/>
        </a:p>
      </dgm:t>
    </dgm:pt>
    <dgm:pt modelId="{37BE0F2C-CD74-4F3F-BF77-0639F89FDF5D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UI/UX </a:t>
          </a:r>
          <a:r>
            <a:rPr lang="ko-KR" altLang="en-US" dirty="0" smtClean="0"/>
            <a:t>가이드 제작</a:t>
          </a:r>
          <a:endParaRPr lang="ko-KR" altLang="en-US" dirty="0"/>
        </a:p>
      </dgm:t>
    </dgm:pt>
    <dgm:pt modelId="{F52E62B2-BB5A-4D2E-B07E-41086256C04D}" type="parTrans" cxnId="{8E63FCB4-5367-4F1D-99F4-2F95E8119B06}">
      <dgm:prSet/>
      <dgm:spPr/>
      <dgm:t>
        <a:bodyPr/>
        <a:lstStyle/>
        <a:p>
          <a:pPr latinLnBrk="1"/>
          <a:endParaRPr lang="ko-KR" altLang="en-US"/>
        </a:p>
      </dgm:t>
    </dgm:pt>
    <dgm:pt modelId="{7AFC5D84-C02D-4433-8C40-E7F2B4DF23E9}" type="sibTrans" cxnId="{8E63FCB4-5367-4F1D-99F4-2F95E8119B06}">
      <dgm:prSet/>
      <dgm:spPr/>
      <dgm:t>
        <a:bodyPr/>
        <a:lstStyle/>
        <a:p>
          <a:pPr latinLnBrk="1"/>
          <a:endParaRPr lang="ko-KR" altLang="en-US"/>
        </a:p>
      </dgm:t>
    </dgm:pt>
    <dgm:pt modelId="{135AFFFA-BD4C-4EAD-A1CC-810A61339079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웹퍼블리싱</a:t>
          </a:r>
          <a:endParaRPr lang="ko-KR" altLang="en-US" dirty="0"/>
        </a:p>
      </dgm:t>
    </dgm:pt>
    <dgm:pt modelId="{AB44D26E-291E-44E2-A960-3A2C131D60FB}" type="parTrans" cxnId="{33B8E221-A2D2-4448-B4E9-605C674D0539}">
      <dgm:prSet/>
      <dgm:spPr/>
      <dgm:t>
        <a:bodyPr/>
        <a:lstStyle/>
        <a:p>
          <a:pPr latinLnBrk="1"/>
          <a:endParaRPr lang="ko-KR" altLang="en-US"/>
        </a:p>
      </dgm:t>
    </dgm:pt>
    <dgm:pt modelId="{68B3A4C5-222B-4862-B6D2-83303539126E}" type="sibTrans" cxnId="{33B8E221-A2D2-4448-B4E9-605C674D0539}">
      <dgm:prSet/>
      <dgm:spPr/>
      <dgm:t>
        <a:bodyPr/>
        <a:lstStyle/>
        <a:p>
          <a:pPr latinLnBrk="1"/>
          <a:endParaRPr lang="ko-KR" altLang="en-US"/>
        </a:p>
      </dgm:t>
    </dgm:pt>
    <dgm:pt modelId="{528BC1C3-BD42-4518-B154-73AF8266F558}">
      <dgm:prSet phldrT="[텍스트]"/>
      <dgm:spPr>
        <a:solidFill>
          <a:srgbClr val="45B456"/>
        </a:solidFill>
      </dgm:spPr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BABB5BA7-95E4-422C-934C-C28DE48CDA81}" type="parTrans" cxnId="{629A65FF-20C1-4A83-B75B-E40BC9281E44}">
      <dgm:prSet/>
      <dgm:spPr/>
      <dgm:t>
        <a:bodyPr/>
        <a:lstStyle/>
        <a:p>
          <a:pPr latinLnBrk="1"/>
          <a:endParaRPr lang="ko-KR" altLang="en-US"/>
        </a:p>
      </dgm:t>
    </dgm:pt>
    <dgm:pt modelId="{1FD2AC5D-0F46-4880-B236-0F28B7846B0A}" type="sibTrans" cxnId="{629A65FF-20C1-4A83-B75B-E40BC9281E44}">
      <dgm:prSet/>
      <dgm:spPr/>
      <dgm:t>
        <a:bodyPr/>
        <a:lstStyle/>
        <a:p>
          <a:pPr latinLnBrk="1"/>
          <a:endParaRPr lang="ko-KR" altLang="en-US"/>
        </a:p>
      </dgm:t>
    </dgm:pt>
    <dgm:pt modelId="{F60EC98A-E087-43A9-AC3F-1868E6787836}">
      <dgm:prSet phldrT="[텍스트]"/>
      <dgm:spPr>
        <a:solidFill>
          <a:srgbClr val="45B456"/>
        </a:solidFill>
      </dgm:spPr>
      <dgm:t>
        <a:bodyPr/>
        <a:lstStyle/>
        <a:p>
          <a:pPr latinLnBrk="1"/>
          <a:r>
            <a:rPr lang="en-US" altLang="ko-KR" dirty="0" smtClean="0"/>
            <a:t>UI </a:t>
          </a:r>
          <a:r>
            <a:rPr lang="ko-KR" altLang="en-US" dirty="0" smtClean="0"/>
            <a:t>테스트</a:t>
          </a:r>
          <a:endParaRPr lang="ko-KR" altLang="en-US" dirty="0"/>
        </a:p>
      </dgm:t>
    </dgm:pt>
    <dgm:pt modelId="{F029F8E5-2E23-47CD-822F-4298BCBF7418}" type="parTrans" cxnId="{8DFDBE99-7B4A-440D-B5FA-3312B94F8E5F}">
      <dgm:prSet/>
      <dgm:spPr/>
      <dgm:t>
        <a:bodyPr/>
        <a:lstStyle/>
        <a:p>
          <a:pPr latinLnBrk="1"/>
          <a:endParaRPr lang="ko-KR" altLang="en-US"/>
        </a:p>
      </dgm:t>
    </dgm:pt>
    <dgm:pt modelId="{EB305EA8-034C-4A4A-83AD-833EC33B58AC}" type="sibTrans" cxnId="{8DFDBE99-7B4A-440D-B5FA-3312B94F8E5F}">
      <dgm:prSet/>
      <dgm:spPr/>
      <dgm:t>
        <a:bodyPr/>
        <a:lstStyle/>
        <a:p>
          <a:pPr latinLnBrk="1"/>
          <a:endParaRPr lang="ko-KR" altLang="en-US"/>
        </a:p>
      </dgm:t>
    </dgm:pt>
    <dgm:pt modelId="{BD7667AC-CE4C-4BC7-A44C-E4A15B35B85B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포트폴리오</a:t>
          </a:r>
          <a:endParaRPr lang="ko-KR" altLang="en-US" dirty="0"/>
        </a:p>
      </dgm:t>
    </dgm:pt>
    <dgm:pt modelId="{8D627A93-9070-4CA3-B28D-55751A6780E8}" type="parTrans" cxnId="{EC52FC31-6092-4EE4-83A2-73A238A02021}">
      <dgm:prSet/>
      <dgm:spPr/>
      <dgm:t>
        <a:bodyPr/>
        <a:lstStyle/>
        <a:p>
          <a:pPr latinLnBrk="1"/>
          <a:endParaRPr lang="ko-KR" altLang="en-US"/>
        </a:p>
      </dgm:t>
    </dgm:pt>
    <dgm:pt modelId="{1617A446-9D3D-4980-8631-82DBA6CF60EC}" type="sibTrans" cxnId="{EC52FC31-6092-4EE4-83A2-73A238A02021}">
      <dgm:prSet/>
      <dgm:spPr/>
      <dgm:t>
        <a:bodyPr/>
        <a:lstStyle/>
        <a:p>
          <a:pPr latinLnBrk="1"/>
          <a:endParaRPr lang="ko-KR" altLang="en-US"/>
        </a:p>
      </dgm:t>
    </dgm:pt>
    <dgm:pt modelId="{92FD94D2-232A-4773-9042-5740C42AC5D6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웹퍼블리싱</a:t>
          </a:r>
          <a:r>
            <a:rPr lang="ko-KR" altLang="en-US" dirty="0" smtClean="0"/>
            <a:t> 포트폴리오</a:t>
          </a:r>
          <a:endParaRPr lang="ko-KR" altLang="en-US" dirty="0"/>
        </a:p>
      </dgm:t>
    </dgm:pt>
    <dgm:pt modelId="{A370AEE0-2FA2-407C-87B9-A5677A7731F9}" type="parTrans" cxnId="{5062A534-ACB2-425C-9514-C834324BEAA4}">
      <dgm:prSet/>
      <dgm:spPr/>
      <dgm:t>
        <a:bodyPr/>
        <a:lstStyle/>
        <a:p>
          <a:pPr latinLnBrk="1"/>
          <a:endParaRPr lang="ko-KR" altLang="en-US"/>
        </a:p>
      </dgm:t>
    </dgm:pt>
    <dgm:pt modelId="{F7269768-E5DD-417D-8B37-787A742935A3}" type="sibTrans" cxnId="{5062A534-ACB2-425C-9514-C834324BEAA4}">
      <dgm:prSet/>
      <dgm:spPr/>
      <dgm:t>
        <a:bodyPr/>
        <a:lstStyle/>
        <a:p>
          <a:pPr latinLnBrk="1"/>
          <a:endParaRPr lang="ko-KR" altLang="en-US"/>
        </a:p>
      </dgm:t>
    </dgm:pt>
    <dgm:pt modelId="{1DFB55F5-2450-459D-9592-5DAE1C186455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err="1" smtClean="0"/>
            <a:t>Javascript</a:t>
          </a:r>
          <a:r>
            <a:rPr lang="en-US" altLang="ko-KR" dirty="0" smtClean="0"/>
            <a:t> &amp; jQuery &amp; VUE</a:t>
          </a:r>
          <a:endParaRPr lang="ko-KR" altLang="en-US" dirty="0"/>
        </a:p>
      </dgm:t>
    </dgm:pt>
    <dgm:pt modelId="{65265009-5359-4D2B-91CF-180E97053F81}" type="parTrans" cxnId="{619AD8A9-0E7B-4A12-B81F-DED52CD7D3C0}">
      <dgm:prSet/>
      <dgm:spPr/>
      <dgm:t>
        <a:bodyPr/>
        <a:lstStyle/>
        <a:p>
          <a:pPr latinLnBrk="1"/>
          <a:endParaRPr lang="ko-KR" altLang="en-US"/>
        </a:p>
      </dgm:t>
    </dgm:pt>
    <dgm:pt modelId="{7304AD80-9029-4A1B-A736-E9D52A4CAB6B}" type="sibTrans" cxnId="{619AD8A9-0E7B-4A12-B81F-DED52CD7D3C0}">
      <dgm:prSet/>
      <dgm:spPr/>
      <dgm:t>
        <a:bodyPr/>
        <a:lstStyle/>
        <a:p>
          <a:pPr latinLnBrk="1"/>
          <a:endParaRPr lang="ko-KR" altLang="en-US"/>
        </a:p>
      </dgm:t>
    </dgm:pt>
    <dgm:pt modelId="{971B1715-8999-44AF-BC64-451153B2ED36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UI/UX </a:t>
          </a:r>
          <a:r>
            <a:rPr lang="ko-KR" altLang="en-US" dirty="0" err="1" smtClean="0"/>
            <a:t>콘셉기획</a:t>
          </a:r>
          <a:endParaRPr lang="ko-KR" altLang="en-US" dirty="0"/>
        </a:p>
      </dgm:t>
    </dgm:pt>
    <dgm:pt modelId="{47D95B07-82DD-48AD-8A0F-E3AC23076713}" type="parTrans" cxnId="{D74D4451-64DA-43E7-9062-DDAB30F29FF4}">
      <dgm:prSet/>
      <dgm:spPr/>
      <dgm:t>
        <a:bodyPr/>
        <a:lstStyle/>
        <a:p>
          <a:pPr latinLnBrk="1"/>
          <a:endParaRPr lang="ko-KR" altLang="en-US"/>
        </a:p>
      </dgm:t>
    </dgm:pt>
    <dgm:pt modelId="{FB51EB56-16B4-477E-B2DE-4F2FFCEE3713}" type="sibTrans" cxnId="{D74D4451-64DA-43E7-9062-DDAB30F29FF4}">
      <dgm:prSet/>
      <dgm:spPr/>
      <dgm:t>
        <a:bodyPr/>
        <a:lstStyle/>
        <a:p>
          <a:pPr latinLnBrk="1"/>
          <a:endParaRPr lang="ko-KR" altLang="en-US"/>
        </a:p>
      </dgm:t>
    </dgm:pt>
    <dgm:pt modelId="{6BCA124F-B984-495B-A090-F9C696B208F0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기획</a:t>
          </a:r>
          <a:endParaRPr lang="ko-KR" altLang="en-US" dirty="0"/>
        </a:p>
      </dgm:t>
    </dgm:pt>
    <dgm:pt modelId="{765A0E4A-F95C-4848-84B7-6ADC334CBA72}" type="parTrans" cxnId="{203262F3-7A88-43D3-BF59-01F844D9C3E2}">
      <dgm:prSet/>
      <dgm:spPr/>
      <dgm:t>
        <a:bodyPr/>
        <a:lstStyle/>
        <a:p>
          <a:pPr latinLnBrk="1"/>
          <a:endParaRPr lang="ko-KR" altLang="en-US"/>
        </a:p>
      </dgm:t>
    </dgm:pt>
    <dgm:pt modelId="{313A0838-241F-4856-BF46-EE3FAB3B6174}" type="sibTrans" cxnId="{203262F3-7A88-43D3-BF59-01F844D9C3E2}">
      <dgm:prSet/>
      <dgm:spPr/>
      <dgm:t>
        <a:bodyPr/>
        <a:lstStyle/>
        <a:p>
          <a:pPr latinLnBrk="1"/>
          <a:endParaRPr lang="ko-KR" altLang="en-US"/>
        </a:p>
      </dgm:t>
    </dgm:pt>
    <dgm:pt modelId="{3400E0E7-C8D1-45C2-AD04-EE909BF4318F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 </a:t>
          </a:r>
          <a:r>
            <a:rPr lang="ko-KR" altLang="en-US" dirty="0" err="1" smtClean="0"/>
            <a:t>아키텍쳐</a:t>
          </a:r>
          <a:r>
            <a:rPr lang="ko-KR" altLang="en-US" dirty="0" smtClean="0"/>
            <a:t> </a:t>
          </a:r>
          <a:r>
            <a:rPr lang="ko-KR" altLang="en-US" dirty="0" smtClean="0"/>
            <a:t>설계</a:t>
          </a:r>
          <a:endParaRPr lang="ko-KR" altLang="en-US" dirty="0"/>
        </a:p>
      </dgm:t>
    </dgm:pt>
    <dgm:pt modelId="{BA2CB3AC-FF1F-441C-AC3A-DADC6B6F6A62}" type="parTrans" cxnId="{4D6515C6-BB83-4DD1-B9BB-F39762FAA7B6}">
      <dgm:prSet/>
      <dgm:spPr/>
      <dgm:t>
        <a:bodyPr/>
        <a:lstStyle/>
        <a:p>
          <a:pPr latinLnBrk="1"/>
          <a:endParaRPr lang="ko-KR" altLang="en-US"/>
        </a:p>
      </dgm:t>
    </dgm:pt>
    <dgm:pt modelId="{FC98D273-124F-45BF-8028-0CD7E57EF1B1}" type="sibTrans" cxnId="{4D6515C6-BB83-4DD1-B9BB-F39762FAA7B6}">
      <dgm:prSet/>
      <dgm:spPr/>
      <dgm:t>
        <a:bodyPr/>
        <a:lstStyle/>
        <a:p>
          <a:pPr latinLnBrk="1"/>
          <a:endParaRPr lang="ko-KR" altLang="en-US"/>
        </a:p>
      </dgm:t>
    </dgm:pt>
    <dgm:pt modelId="{AA920DBE-C4C6-41D2-A92B-C313E71599DB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기획</a:t>
          </a:r>
          <a:endParaRPr lang="ko-KR" altLang="en-US" dirty="0"/>
        </a:p>
      </dgm:t>
    </dgm:pt>
    <dgm:pt modelId="{5230377F-6EA6-4B2B-AA9E-C6B7756C32F4}" type="parTrans" cxnId="{47289B09-5A38-45F3-B63C-AD63BA58A552}">
      <dgm:prSet/>
      <dgm:spPr/>
      <dgm:t>
        <a:bodyPr/>
        <a:lstStyle/>
        <a:p>
          <a:pPr latinLnBrk="1"/>
          <a:endParaRPr lang="ko-KR" altLang="en-US"/>
        </a:p>
      </dgm:t>
    </dgm:pt>
    <dgm:pt modelId="{90FCFC9A-5402-4DF9-B09C-247ECBC0F43B}" type="sibTrans" cxnId="{47289B09-5A38-45F3-B63C-AD63BA58A552}">
      <dgm:prSet/>
      <dgm:spPr/>
      <dgm:t>
        <a:bodyPr/>
        <a:lstStyle/>
        <a:p>
          <a:pPr latinLnBrk="1"/>
          <a:endParaRPr lang="ko-KR" altLang="en-US"/>
        </a:p>
      </dgm:t>
    </dgm:pt>
    <dgm:pt modelId="{AC184716-0927-4E07-BF86-B06C2F45ABC4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웹퍼블리싱</a:t>
          </a:r>
          <a:endParaRPr lang="ko-KR" altLang="en-US" dirty="0"/>
        </a:p>
      </dgm:t>
    </dgm:pt>
    <dgm:pt modelId="{4724D13F-FD7E-46A5-A8A6-F9E0D8C1EE67}" type="parTrans" cxnId="{BAED3A5E-5DEE-4B6F-B726-8E43D9D7D4BF}">
      <dgm:prSet/>
      <dgm:spPr/>
      <dgm:t>
        <a:bodyPr/>
        <a:lstStyle/>
        <a:p>
          <a:pPr latinLnBrk="1"/>
          <a:endParaRPr lang="ko-KR" altLang="en-US"/>
        </a:p>
      </dgm:t>
    </dgm:pt>
    <dgm:pt modelId="{2274FC02-1E62-4199-8C3A-44D7F85C9723}" type="sibTrans" cxnId="{BAED3A5E-5DEE-4B6F-B726-8E43D9D7D4BF}">
      <dgm:prSet/>
      <dgm:spPr/>
      <dgm:t>
        <a:bodyPr/>
        <a:lstStyle/>
        <a:p>
          <a:pPr latinLnBrk="1"/>
          <a:endParaRPr lang="ko-KR" altLang="en-US"/>
        </a:p>
      </dgm:t>
    </dgm:pt>
    <dgm:pt modelId="{5970A9DA-4BBB-4937-8209-9B80E4C909E2}">
      <dgm:prSet phldrT="[텍스트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HTML5 &amp; CSS3</a:t>
          </a:r>
          <a:endParaRPr lang="ko-KR" altLang="en-US" dirty="0"/>
        </a:p>
      </dgm:t>
    </dgm:pt>
    <dgm:pt modelId="{F630A2A5-C060-4F6F-8F18-4A31D96FEFAD}" type="parTrans" cxnId="{78F1A9FC-2BFC-4404-BB21-5E36176065C1}">
      <dgm:prSet/>
      <dgm:spPr/>
      <dgm:t>
        <a:bodyPr/>
        <a:lstStyle/>
        <a:p>
          <a:pPr latinLnBrk="1"/>
          <a:endParaRPr lang="ko-KR" altLang="en-US"/>
        </a:p>
      </dgm:t>
    </dgm:pt>
    <dgm:pt modelId="{BF77713D-C1D0-4EBF-9F62-0051FF121EF1}" type="sibTrans" cxnId="{78F1A9FC-2BFC-4404-BB21-5E36176065C1}">
      <dgm:prSet/>
      <dgm:spPr/>
      <dgm:t>
        <a:bodyPr/>
        <a:lstStyle/>
        <a:p>
          <a:pPr latinLnBrk="1"/>
          <a:endParaRPr lang="ko-KR" altLang="en-US"/>
        </a:p>
      </dgm:t>
    </dgm:pt>
    <dgm:pt modelId="{35D96FCA-488E-4153-B6AA-DB4F413E3C3F}">
      <dgm:prSet phldrT="[텍스트]"/>
      <dgm:spPr>
        <a:solidFill>
          <a:srgbClr val="45B456"/>
        </a:solidFill>
      </dgm:spPr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E53C344A-C7AD-43E3-A366-DD2A23E0F4C9}" type="parTrans" cxnId="{8C20876B-19F7-4C0F-9C0D-0E838D1862E7}">
      <dgm:prSet/>
      <dgm:spPr/>
      <dgm:t>
        <a:bodyPr/>
        <a:lstStyle/>
        <a:p>
          <a:pPr latinLnBrk="1"/>
          <a:endParaRPr lang="ko-KR" altLang="en-US"/>
        </a:p>
      </dgm:t>
    </dgm:pt>
    <dgm:pt modelId="{C3814FDF-91AB-4B13-94AD-FEF49BE2FFD6}" type="sibTrans" cxnId="{8C20876B-19F7-4C0F-9C0D-0E838D1862E7}">
      <dgm:prSet/>
      <dgm:spPr/>
      <dgm:t>
        <a:bodyPr/>
        <a:lstStyle/>
        <a:p>
          <a:pPr latinLnBrk="1"/>
          <a:endParaRPr lang="ko-KR" altLang="en-US"/>
        </a:p>
      </dgm:t>
    </dgm:pt>
    <dgm:pt modelId="{6932F1E0-1C9D-4B7E-995E-F4AED81F4878}">
      <dgm:prSet phldrT="[텍스트]"/>
      <dgm:spPr>
        <a:solidFill>
          <a:srgbClr val="45B456"/>
        </a:solidFill>
      </dgm:spPr>
      <dgm:t>
        <a:bodyPr/>
        <a:lstStyle/>
        <a:p>
          <a:pPr latinLnBrk="1"/>
          <a:r>
            <a:rPr lang="en-US" altLang="ko-KR" dirty="0" smtClean="0"/>
            <a:t>UI </a:t>
          </a:r>
          <a:r>
            <a:rPr lang="ko-KR" altLang="en-US" dirty="0" smtClean="0"/>
            <a:t>구현</a:t>
          </a:r>
          <a:endParaRPr lang="ko-KR" altLang="en-US" dirty="0"/>
        </a:p>
      </dgm:t>
    </dgm:pt>
    <dgm:pt modelId="{BA90ADF2-88C7-4F27-B177-10E4E12E1E58}" type="parTrans" cxnId="{16C59E45-4E0B-49A0-9957-36CADB7AD840}">
      <dgm:prSet/>
      <dgm:spPr/>
      <dgm:t>
        <a:bodyPr/>
        <a:lstStyle/>
        <a:p>
          <a:pPr latinLnBrk="1"/>
          <a:endParaRPr lang="ko-KR" altLang="en-US"/>
        </a:p>
      </dgm:t>
    </dgm:pt>
    <dgm:pt modelId="{CD5F6AA5-9575-476D-AA21-110A3FE0BAF7}" type="sibTrans" cxnId="{16C59E45-4E0B-49A0-9957-36CADB7AD840}">
      <dgm:prSet/>
      <dgm:spPr/>
      <dgm:t>
        <a:bodyPr/>
        <a:lstStyle/>
        <a:p>
          <a:pPr latinLnBrk="1"/>
          <a:endParaRPr lang="ko-KR" altLang="en-US"/>
        </a:p>
      </dgm:t>
    </dgm:pt>
    <dgm:pt modelId="{F53CC1E6-6D4C-4398-A195-E1E70DB88CDE}">
      <dgm:prSet phldrT="[텍스트]"/>
      <dgm:spPr/>
      <dgm:t>
        <a:bodyPr/>
        <a:lstStyle/>
        <a:p>
          <a:pPr latinLnBrk="1"/>
          <a:r>
            <a:rPr lang="en-US" altLang="ko-KR" dirty="0" smtClean="0"/>
            <a:t>UI/UX</a:t>
          </a:r>
          <a:r>
            <a:rPr lang="ko-KR" altLang="en-US" dirty="0" err="1" smtClean="0"/>
            <a:t>콘텐츠</a:t>
          </a:r>
          <a:r>
            <a:rPr lang="ko-KR" altLang="en-US" dirty="0" smtClean="0"/>
            <a:t> 제작</a:t>
          </a:r>
          <a:endParaRPr lang="ko-KR" altLang="en-US" dirty="0"/>
        </a:p>
      </dgm:t>
    </dgm:pt>
    <dgm:pt modelId="{4E708633-AE6F-468D-A407-A6A380FEC22C}" type="parTrans" cxnId="{F72BC9A7-B889-444B-AF52-773132BFE51F}">
      <dgm:prSet/>
      <dgm:spPr/>
      <dgm:t>
        <a:bodyPr/>
        <a:lstStyle/>
        <a:p>
          <a:pPr latinLnBrk="1"/>
          <a:endParaRPr lang="ko-KR" altLang="en-US"/>
        </a:p>
      </dgm:t>
    </dgm:pt>
    <dgm:pt modelId="{DCD93DB8-3C24-457A-90B1-7305F4EF4051}" type="sibTrans" cxnId="{F72BC9A7-B889-444B-AF52-773132BFE51F}">
      <dgm:prSet/>
      <dgm:spPr/>
      <dgm:t>
        <a:bodyPr/>
        <a:lstStyle/>
        <a:p>
          <a:pPr latinLnBrk="1"/>
          <a:endParaRPr lang="ko-KR" altLang="en-US"/>
        </a:p>
      </dgm:t>
    </dgm:pt>
    <dgm:pt modelId="{DB7318E2-2A91-41DC-99A5-AAB5C1B22445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smtClean="0"/>
            <a:t>포트폴리오</a:t>
          </a:r>
          <a:endParaRPr lang="ko-KR" altLang="en-US" dirty="0"/>
        </a:p>
      </dgm:t>
    </dgm:pt>
    <dgm:pt modelId="{B0061AE0-2921-46F1-8EAA-7A1352151A65}" type="parTrans" cxnId="{6C8C828B-6548-41D9-BBCF-0E8194FEB8F7}">
      <dgm:prSet/>
      <dgm:spPr/>
      <dgm:t>
        <a:bodyPr/>
        <a:lstStyle/>
        <a:p>
          <a:pPr latinLnBrk="1"/>
          <a:endParaRPr lang="ko-KR" altLang="en-US"/>
        </a:p>
      </dgm:t>
    </dgm:pt>
    <dgm:pt modelId="{9AAC630F-4570-495D-AB4E-FA5C170F2A13}" type="sibTrans" cxnId="{6C8C828B-6548-41D9-BBCF-0E8194FEB8F7}">
      <dgm:prSet/>
      <dgm:spPr/>
      <dgm:t>
        <a:bodyPr/>
        <a:lstStyle/>
        <a:p>
          <a:pPr latinLnBrk="1"/>
          <a:endParaRPr lang="ko-KR" altLang="en-US"/>
        </a:p>
      </dgm:t>
    </dgm:pt>
    <dgm:pt modelId="{2174E65B-C463-4CBC-AEEE-235900319596}">
      <dgm:prSet phldrT="[텍스트]"/>
      <dgm:spPr>
        <a:solidFill>
          <a:srgbClr val="45B456"/>
        </a:solidFill>
      </dgm:spPr>
      <dgm:t>
        <a:bodyPr/>
        <a:lstStyle/>
        <a:p>
          <a:pPr latinLnBrk="1"/>
          <a:r>
            <a:rPr lang="en-US" altLang="ko-KR" dirty="0" smtClean="0"/>
            <a:t>UI </a:t>
          </a:r>
          <a:r>
            <a:rPr lang="ko-KR" altLang="en-US" dirty="0" smtClean="0"/>
            <a:t>디자인</a:t>
          </a:r>
          <a:endParaRPr lang="ko-KR" altLang="en-US" dirty="0"/>
        </a:p>
      </dgm:t>
    </dgm:pt>
    <dgm:pt modelId="{75E2B785-C5A1-43B9-9B51-4AD442DBB203}" type="parTrans" cxnId="{06355A50-3280-417F-97E7-716D06A509A1}">
      <dgm:prSet/>
      <dgm:spPr/>
      <dgm:t>
        <a:bodyPr/>
        <a:lstStyle/>
        <a:p>
          <a:pPr latinLnBrk="1"/>
          <a:endParaRPr lang="ko-KR" altLang="en-US"/>
        </a:p>
      </dgm:t>
    </dgm:pt>
    <dgm:pt modelId="{A940C9D5-D046-4F45-BD5C-551D7AA6FE64}" type="sibTrans" cxnId="{06355A50-3280-417F-97E7-716D06A509A1}">
      <dgm:prSet/>
      <dgm:spPr/>
      <dgm:t>
        <a:bodyPr/>
        <a:lstStyle/>
        <a:p>
          <a:pPr latinLnBrk="1"/>
          <a:endParaRPr lang="ko-KR" altLang="en-US"/>
        </a:p>
      </dgm:t>
    </dgm:pt>
    <dgm:pt modelId="{57DCD4DC-0A03-40A2-A58F-6A2E4AFBA836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dirty="0" smtClean="0"/>
            <a:t>UI/UX </a:t>
          </a:r>
          <a:r>
            <a:rPr lang="ko-KR" altLang="en-US" dirty="0" smtClean="0"/>
            <a:t>요구분석</a:t>
          </a:r>
          <a:endParaRPr lang="ko-KR" altLang="en-US" dirty="0"/>
        </a:p>
      </dgm:t>
    </dgm:pt>
    <dgm:pt modelId="{7B453072-68AD-455F-8B2C-DEB2FEBCFD8E}" type="parTrans" cxnId="{8EF43E7B-2AA9-4C85-8125-357BAFF58CF2}">
      <dgm:prSet/>
      <dgm:spPr/>
      <dgm:t>
        <a:bodyPr/>
        <a:lstStyle/>
        <a:p>
          <a:pPr latinLnBrk="1"/>
          <a:endParaRPr lang="ko-KR" altLang="en-US"/>
        </a:p>
      </dgm:t>
    </dgm:pt>
    <dgm:pt modelId="{DADF3455-8E44-40DB-8C05-70DE9809AFA8}" type="sibTrans" cxnId="{8EF43E7B-2AA9-4C85-8125-357BAFF58CF2}">
      <dgm:prSet/>
      <dgm:spPr/>
      <dgm:t>
        <a:bodyPr/>
        <a:lstStyle/>
        <a:p>
          <a:pPr latinLnBrk="1"/>
          <a:endParaRPr lang="ko-KR" altLang="en-US"/>
        </a:p>
      </dgm:t>
    </dgm:pt>
    <dgm:pt modelId="{0FBAA424-9235-4653-ADB7-8288BECFA205}">
      <dgm:prSet phldrT="[텍스트]"/>
      <dgm:spPr/>
      <dgm:t>
        <a:bodyPr/>
        <a:lstStyle/>
        <a:p>
          <a:pPr latinLnBrk="1"/>
          <a:r>
            <a:rPr lang="ko-KR" altLang="en-US" dirty="0" smtClean="0"/>
            <a:t>애플리케이션 배포</a:t>
          </a:r>
          <a:endParaRPr lang="ko-KR" altLang="en-US" dirty="0"/>
        </a:p>
      </dgm:t>
    </dgm:pt>
    <dgm:pt modelId="{3CB68A53-656F-4463-9006-3A53C415B5EB}" type="parTrans" cxnId="{9E4D74C5-E903-4E60-B1E2-8555E8FE620D}">
      <dgm:prSet/>
      <dgm:spPr/>
      <dgm:t>
        <a:bodyPr/>
        <a:lstStyle/>
        <a:p>
          <a:pPr latinLnBrk="1"/>
          <a:endParaRPr lang="ko-KR" altLang="en-US"/>
        </a:p>
      </dgm:t>
    </dgm:pt>
    <dgm:pt modelId="{4379B7B1-B66E-410C-9429-14010CCCF86C}" type="sibTrans" cxnId="{9E4D74C5-E903-4E60-B1E2-8555E8FE620D}">
      <dgm:prSet/>
      <dgm:spPr/>
      <dgm:t>
        <a:bodyPr/>
        <a:lstStyle/>
        <a:p>
          <a:pPr latinLnBrk="1"/>
          <a:endParaRPr lang="ko-KR" altLang="en-US"/>
        </a:p>
      </dgm:t>
    </dgm:pt>
    <dgm:pt modelId="{8A668F3A-8994-4FDC-BB18-68FCBC42AA2E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하이브리드웹</a:t>
          </a:r>
          <a:r>
            <a:rPr lang="ko-KR" altLang="en-US" dirty="0" smtClean="0"/>
            <a:t> 포트폴리오 </a:t>
          </a:r>
          <a:endParaRPr lang="ko-KR" altLang="en-US" dirty="0"/>
        </a:p>
      </dgm:t>
    </dgm:pt>
    <dgm:pt modelId="{B1A689CB-2F7F-4653-9638-8A5DA3919810}" type="parTrans" cxnId="{B46E82D3-A0F7-4477-BD5E-96AC0AB789CD}">
      <dgm:prSet/>
      <dgm:spPr/>
      <dgm:t>
        <a:bodyPr/>
        <a:lstStyle/>
        <a:p>
          <a:pPr latinLnBrk="1"/>
          <a:endParaRPr lang="ko-KR" altLang="en-US"/>
        </a:p>
      </dgm:t>
    </dgm:pt>
    <dgm:pt modelId="{840B0535-DCBF-44A0-B08E-1B8CB874ECD3}" type="sibTrans" cxnId="{B46E82D3-A0F7-4477-BD5E-96AC0AB789CD}">
      <dgm:prSet/>
      <dgm:spPr/>
      <dgm:t>
        <a:bodyPr/>
        <a:lstStyle/>
        <a:p>
          <a:pPr latinLnBrk="1"/>
          <a:endParaRPr lang="ko-KR" altLang="en-US"/>
        </a:p>
      </dgm:t>
    </dgm:pt>
    <dgm:pt modelId="{43238596-E144-4FEF-98FE-3A4625E48606}" type="pres">
      <dgm:prSet presAssocID="{79F62002-9FDB-40CE-B344-5E43AE090E8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0BD301-8298-49CC-BEE0-CB57C157D683}" type="pres">
      <dgm:prSet presAssocID="{F31A7EAF-17A1-467A-B3AF-44F7CE46CF1F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10C37DC-D207-4E95-80A0-7E0C7DC5F761}" type="pres">
      <dgm:prSet presAssocID="{68E2471F-3FC2-4D8C-B29C-315D9CEB4830}" presName="sibTrans" presStyleLbl="sibTrans2D1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24DC8123-947D-4993-B0A4-0C82C1358DD5}" type="pres">
      <dgm:prSet presAssocID="{68E2471F-3FC2-4D8C-B29C-315D9CEB4830}" presName="connectorText" presStyleLbl="sibTrans2D1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BC12EDD5-4ECD-4805-9301-6EC8CE3203A9}" type="pres">
      <dgm:prSet presAssocID="{AA920DBE-C4C6-41D2-A92B-C313E71599DB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18C4AE-0EFE-4CC2-9A25-5A2EB7493B34}" type="pres">
      <dgm:prSet presAssocID="{90FCFC9A-5402-4DF9-B09C-247ECBC0F43B}" presName="sibTrans" presStyleLbl="sibTrans2D1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EC062DD2-89E7-4B21-A518-1EDBC0480480}" type="pres">
      <dgm:prSet presAssocID="{90FCFC9A-5402-4DF9-B09C-247ECBC0F43B}" presName="connectorText" presStyleLbl="sibTrans2D1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4BD21D48-F40D-4352-BE4B-64E389BFD001}" type="pres">
      <dgm:prSet presAssocID="{453B467D-68CE-404B-83F9-F01CD0764611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640345-D6A3-43E3-9FF1-ED37F61AC3DA}" type="pres">
      <dgm:prSet presAssocID="{E371EE89-BBC7-4EF8-BD5D-FF99A655F34D}" presName="sibTrans" presStyleLbl="sibTrans2D1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B0B82A98-45A7-4EE3-BA2B-CB9150FBE466}" type="pres">
      <dgm:prSet presAssocID="{E371EE89-BBC7-4EF8-BD5D-FF99A655F34D}" presName="connectorText" presStyleLbl="sibTrans2D1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EC9125C0-474E-4FC6-AB78-AF7D10517201}" type="pres">
      <dgm:prSet presAssocID="{6BCA124F-B984-495B-A090-F9C696B208F0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E15837E-3C30-45C3-A9D6-FF6C9BAA5D28}" type="pres">
      <dgm:prSet presAssocID="{313A0838-241F-4856-BF46-EE3FAB3B6174}" presName="sibTrans" presStyleLbl="sibTrans2D1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ADCD798B-5440-4633-992E-6EDB245ECE52}" type="pres">
      <dgm:prSet presAssocID="{313A0838-241F-4856-BF46-EE3FAB3B6174}" presName="connectorText" presStyleLbl="sibTrans2D1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5F8146D5-3391-4DA7-946D-CE93573352D7}" type="pres">
      <dgm:prSet presAssocID="{3372CEF0-85A5-4265-B88D-9F7C751650EA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056B56-CB0C-44BA-9B32-C986BB6E882D}" type="pres">
      <dgm:prSet presAssocID="{34072BA0-992D-4C4F-8347-21743DF8C84B}" presName="sibTrans" presStyleLbl="sibTrans2D1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7E5BD06B-03B3-4CFF-AE6F-8C67A6B1E7F5}" type="pres">
      <dgm:prSet presAssocID="{34072BA0-992D-4C4F-8347-21743DF8C84B}" presName="connectorText" presStyleLbl="sibTrans2D1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76D8A648-E460-40A4-96DB-B72EDB117FB5}" type="pres">
      <dgm:prSet presAssocID="{AC184716-0927-4E07-BF86-B06C2F45ABC4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5FAEAF-3C47-41A1-96EF-44A78ED962DD}" type="pres">
      <dgm:prSet presAssocID="{2274FC02-1E62-4199-8C3A-44D7F85C9723}" presName="sibTrans" presStyleLbl="sibTrans2D1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88FB857E-3610-4070-ADDC-47D7A1750F7F}" type="pres">
      <dgm:prSet presAssocID="{2274FC02-1E62-4199-8C3A-44D7F85C9723}" presName="connectorText" presStyleLbl="sibTrans2D1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15C543AD-59CD-4ADA-AFEB-66C74352B853}" type="pres">
      <dgm:prSet presAssocID="{135AFFFA-BD4C-4EAD-A1CC-810A61339079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0D72069-C6C4-4130-AE1A-771BCF7CEA80}" type="pres">
      <dgm:prSet presAssocID="{68B3A4C5-222B-4862-B6D2-83303539126E}" presName="sibTrans" presStyleLbl="sibTrans2D1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17B25F69-0341-41C7-B7F4-68D5822ABF3C}" type="pres">
      <dgm:prSet presAssocID="{68B3A4C5-222B-4862-B6D2-83303539126E}" presName="connectorText" presStyleLbl="sibTrans2D1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32B62358-77C5-48CB-9C9C-1EC78BBED015}" type="pres">
      <dgm:prSet presAssocID="{35D96FCA-488E-4153-B6AA-DB4F413E3C3F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B10B3F-C154-4ED5-86DD-9D973F61C33B}" type="pres">
      <dgm:prSet presAssocID="{C3814FDF-91AB-4B13-94AD-FEF49BE2FFD6}" presName="sibTrans" presStyleLbl="sibTrans2D1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59DB1BB4-DE11-466E-8657-0FC3A08ADCD3}" type="pres">
      <dgm:prSet presAssocID="{C3814FDF-91AB-4B13-94AD-FEF49BE2FFD6}" presName="connectorText" presStyleLbl="sibTrans2D1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0875CBC2-571C-444B-B6C3-16A39E7F9F44}" type="pres">
      <dgm:prSet presAssocID="{528BC1C3-BD42-4518-B154-73AF8266F558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D3C586-E326-4351-A34D-64E2E3042409}" type="pres">
      <dgm:prSet presAssocID="{1FD2AC5D-0F46-4880-B236-0F28B7846B0A}" presName="sibTrans" presStyleLbl="sibTrans2D1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BB3DB47B-A9D5-4DB3-8ACA-D40C7DB5EAEA}" type="pres">
      <dgm:prSet presAssocID="{1FD2AC5D-0F46-4880-B236-0F28B7846B0A}" presName="connectorText" presStyleLbl="sibTrans2D1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4327062D-4A06-4500-A5A9-B4FA8584A74C}" type="pres">
      <dgm:prSet presAssocID="{F53CC1E6-6D4C-4398-A195-E1E70DB88CDE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240F06C-7813-48C7-9D15-593739F74D4D}" type="pres">
      <dgm:prSet presAssocID="{DCD93DB8-3C24-457A-90B1-7305F4EF4051}" presName="sibTrans" presStyleLbl="sibTrans2D1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F5D637A7-1A53-4F63-A204-1E69567F356A}" type="pres">
      <dgm:prSet presAssocID="{DCD93DB8-3C24-457A-90B1-7305F4EF4051}" presName="connectorText" presStyleLbl="sibTrans2D1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CB1F4B65-C1B3-4616-BD29-21968215BCCA}" type="pres">
      <dgm:prSet presAssocID="{BD7667AC-CE4C-4BC7-A44C-E4A15B35B85B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F586AC-BEFE-4D7A-AB8B-AB6C3012BA04}" type="pres">
      <dgm:prSet presAssocID="{1617A446-9D3D-4980-8631-82DBA6CF60EC}" presName="sibTrans" presStyleLbl="sibTrans2D1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34BDB7DF-5D38-4BDD-A581-7E7B286311BC}" type="pres">
      <dgm:prSet presAssocID="{1617A446-9D3D-4980-8631-82DBA6CF60EC}" presName="connectorText" presStyleLbl="sibTrans2D1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B7CE9494-47A4-4E5E-B567-6A975D8A3446}" type="pres">
      <dgm:prSet presAssocID="{DB7318E2-2A91-41DC-99A5-AAB5C1B22445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1E56D28-D179-48D7-A144-BE2932E13846}" type="presOf" srcId="{6BCA124F-B984-495B-A090-F9C696B208F0}" destId="{EC9125C0-474E-4FC6-AB78-AF7D10517201}" srcOrd="0" destOrd="0" presId="urn:microsoft.com/office/officeart/2005/8/layout/process5"/>
    <dgm:cxn modelId="{CF00C2B8-8217-4099-A11D-E4CD40E74DB0}" type="presOf" srcId="{453B467D-68CE-404B-83F9-F01CD0764611}" destId="{4BD21D48-F40D-4352-BE4B-64E389BFD001}" srcOrd="0" destOrd="0" presId="urn:microsoft.com/office/officeart/2005/8/layout/process5"/>
    <dgm:cxn modelId="{DEB2E56B-9095-4152-B97D-91761C9A6910}" type="presOf" srcId="{313A0838-241F-4856-BF46-EE3FAB3B6174}" destId="{7E15837E-3C30-45C3-A9D6-FF6C9BAA5D28}" srcOrd="0" destOrd="0" presId="urn:microsoft.com/office/officeart/2005/8/layout/process5"/>
    <dgm:cxn modelId="{B2698BDE-937A-48BC-A2AE-4220EAC0C085}" type="presOf" srcId="{2274FC02-1E62-4199-8C3A-44D7F85C9723}" destId="{125FAEAF-3C47-41A1-96EF-44A78ED962DD}" srcOrd="0" destOrd="0" presId="urn:microsoft.com/office/officeart/2005/8/layout/process5"/>
    <dgm:cxn modelId="{E84100EC-945B-418A-B73A-B42A45958BB8}" type="presOf" srcId="{68E2471F-3FC2-4D8C-B29C-315D9CEB4830}" destId="{24DC8123-947D-4993-B0A4-0C82C1358DD5}" srcOrd="1" destOrd="0" presId="urn:microsoft.com/office/officeart/2005/8/layout/process5"/>
    <dgm:cxn modelId="{21B0F8D5-8CAA-4D8E-8A11-EF2C3D9B6027}" type="presOf" srcId="{57DCD4DC-0A03-40A2-A58F-6A2E4AFBA836}" destId="{BC12EDD5-4ECD-4805-9301-6EC8CE3203A9}" srcOrd="0" destOrd="1" presId="urn:microsoft.com/office/officeart/2005/8/layout/process5"/>
    <dgm:cxn modelId="{47289B09-5A38-45F3-B63C-AD63BA58A552}" srcId="{79F62002-9FDB-40CE-B344-5E43AE090E82}" destId="{AA920DBE-C4C6-41D2-A92B-C313E71599DB}" srcOrd="1" destOrd="0" parTransId="{5230377F-6EA6-4B2B-AA9E-C6B7756C32F4}" sibTransId="{90FCFC9A-5402-4DF9-B09C-247ECBC0F43B}"/>
    <dgm:cxn modelId="{EFA7D4A7-A9C1-457D-9F6E-4392D9DC7F06}" type="presOf" srcId="{34072BA0-992D-4C4F-8347-21743DF8C84B}" destId="{60056B56-CB0C-44BA-9B32-C986BB6E882D}" srcOrd="0" destOrd="0" presId="urn:microsoft.com/office/officeart/2005/8/layout/process5"/>
    <dgm:cxn modelId="{9CE1F44F-C011-40CE-99FB-4430D8BF0B5A}" type="presOf" srcId="{971B1715-8999-44AF-BC64-451153B2ED36}" destId="{4BD21D48-F40D-4352-BE4B-64E389BFD001}" srcOrd="0" destOrd="1" presId="urn:microsoft.com/office/officeart/2005/8/layout/process5"/>
    <dgm:cxn modelId="{B6246F36-B159-4BB5-91B1-8A432F76124B}" type="presOf" srcId="{90FCFC9A-5402-4DF9-B09C-247ECBC0F43B}" destId="{EC062DD2-89E7-4B21-A518-1EDBC0480480}" srcOrd="1" destOrd="0" presId="urn:microsoft.com/office/officeart/2005/8/layout/process5"/>
    <dgm:cxn modelId="{58C8D501-11BA-4E24-B3EE-40560E444BEC}" type="presOf" srcId="{AC184716-0927-4E07-BF86-B06C2F45ABC4}" destId="{76D8A648-E460-40A4-96DB-B72EDB117FB5}" srcOrd="0" destOrd="0" presId="urn:microsoft.com/office/officeart/2005/8/layout/process5"/>
    <dgm:cxn modelId="{06355A50-3280-417F-97E7-716D06A509A1}" srcId="{F31A7EAF-17A1-467A-B3AF-44F7CE46CF1F}" destId="{2174E65B-C463-4CBC-AEEE-235900319596}" srcOrd="0" destOrd="0" parTransId="{75E2B785-C5A1-43B9-9B51-4AD442DBB203}" sibTransId="{A940C9D5-D046-4F45-BD5C-551D7AA6FE64}"/>
    <dgm:cxn modelId="{8864BDC2-7E8B-4C42-8505-93B7BAA63D71}" type="presOf" srcId="{E371EE89-BBC7-4EF8-BD5D-FF99A655F34D}" destId="{B0B82A98-45A7-4EE3-BA2B-CB9150FBE466}" srcOrd="1" destOrd="0" presId="urn:microsoft.com/office/officeart/2005/8/layout/process5"/>
    <dgm:cxn modelId="{E29149B3-42FE-4B6E-BE7A-6367E72CEDAB}" type="presOf" srcId="{C3814FDF-91AB-4B13-94AD-FEF49BE2FFD6}" destId="{59DB1BB4-DE11-466E-8657-0FC3A08ADCD3}" srcOrd="1" destOrd="0" presId="urn:microsoft.com/office/officeart/2005/8/layout/process5"/>
    <dgm:cxn modelId="{A17C1C17-3978-4BDE-9D29-9006A1596198}" type="presOf" srcId="{1FD2AC5D-0F46-4880-B236-0F28B7846B0A}" destId="{DFD3C586-E326-4351-A34D-64E2E3042409}" srcOrd="0" destOrd="0" presId="urn:microsoft.com/office/officeart/2005/8/layout/process5"/>
    <dgm:cxn modelId="{1DC70445-0103-4F0A-A669-C12EE75ADF39}" srcId="{79F62002-9FDB-40CE-B344-5E43AE090E82}" destId="{453B467D-68CE-404B-83F9-F01CD0764611}" srcOrd="2" destOrd="0" parTransId="{D9F2EBC4-4627-4C24-83CF-951B40CC2B72}" sibTransId="{E371EE89-BBC7-4EF8-BD5D-FF99A655F34D}"/>
    <dgm:cxn modelId="{8E63FCB4-5367-4F1D-99F4-2F95E8119B06}" srcId="{3372CEF0-85A5-4265-B88D-9F7C751650EA}" destId="{37BE0F2C-CD74-4F3F-BF77-0639F89FDF5D}" srcOrd="0" destOrd="0" parTransId="{F52E62B2-BB5A-4D2E-B07E-41086256C04D}" sibTransId="{7AFC5D84-C02D-4433-8C40-E7F2B4DF23E9}"/>
    <dgm:cxn modelId="{A35C1604-5D0E-40D1-AF3C-E7A4C941F429}" type="presOf" srcId="{1FD2AC5D-0F46-4880-B236-0F28B7846B0A}" destId="{BB3DB47B-A9D5-4DB3-8ACA-D40C7DB5EAEA}" srcOrd="1" destOrd="0" presId="urn:microsoft.com/office/officeart/2005/8/layout/process5"/>
    <dgm:cxn modelId="{0123C702-E10E-4C5E-A65D-7C2DF3C3B488}" type="presOf" srcId="{2174E65B-C463-4CBC-AEEE-235900319596}" destId="{EF0BD301-8298-49CC-BEE0-CB57C157D683}" srcOrd="0" destOrd="1" presId="urn:microsoft.com/office/officeart/2005/8/layout/process5"/>
    <dgm:cxn modelId="{629A65FF-20C1-4A83-B75B-E40BC9281E44}" srcId="{79F62002-9FDB-40CE-B344-5E43AE090E82}" destId="{528BC1C3-BD42-4518-B154-73AF8266F558}" srcOrd="8" destOrd="0" parTransId="{BABB5BA7-95E4-422C-934C-C28DE48CDA81}" sibTransId="{1FD2AC5D-0F46-4880-B236-0F28B7846B0A}"/>
    <dgm:cxn modelId="{619AD8A9-0E7B-4A12-B81F-DED52CD7D3C0}" srcId="{135AFFFA-BD4C-4EAD-A1CC-810A61339079}" destId="{1DFB55F5-2450-459D-9592-5DAE1C186455}" srcOrd="0" destOrd="0" parTransId="{65265009-5359-4D2B-91CF-180E97053F81}" sibTransId="{7304AD80-9029-4A1B-A736-E9D52A4CAB6B}"/>
    <dgm:cxn modelId="{78F1A9FC-2BFC-4404-BB21-5E36176065C1}" srcId="{AC184716-0927-4E07-BF86-B06C2F45ABC4}" destId="{5970A9DA-4BBB-4937-8209-9B80E4C909E2}" srcOrd="0" destOrd="0" parTransId="{F630A2A5-C060-4F6F-8F18-4A31D96FEFAD}" sibTransId="{BF77713D-C1D0-4EBF-9F62-0051FF121EF1}"/>
    <dgm:cxn modelId="{30D88A6E-7D3A-4BD0-A9BF-B6BE457C56A6}" type="presOf" srcId="{DCD93DB8-3C24-457A-90B1-7305F4EF4051}" destId="{2240F06C-7813-48C7-9D15-593739F74D4D}" srcOrd="0" destOrd="0" presId="urn:microsoft.com/office/officeart/2005/8/layout/process5"/>
    <dgm:cxn modelId="{B0BE1121-7893-476E-9C94-B06E16E2D2EE}" type="presOf" srcId="{3400E0E7-C8D1-45C2-AD04-EE909BF4318F}" destId="{EC9125C0-474E-4FC6-AB78-AF7D10517201}" srcOrd="0" destOrd="1" presId="urn:microsoft.com/office/officeart/2005/8/layout/process5"/>
    <dgm:cxn modelId="{4D6515C6-BB83-4DD1-B9BB-F39762FAA7B6}" srcId="{6BCA124F-B984-495B-A090-F9C696B208F0}" destId="{3400E0E7-C8D1-45C2-AD04-EE909BF4318F}" srcOrd="0" destOrd="0" parTransId="{BA2CB3AC-FF1F-441C-AC3A-DADC6B6F6A62}" sibTransId="{FC98D273-124F-45BF-8028-0CD7E57EF1B1}"/>
    <dgm:cxn modelId="{2DCBABB2-854F-4038-A447-E0D3B442B320}" type="presOf" srcId="{92FD94D2-232A-4773-9042-5740C42AC5D6}" destId="{CB1F4B65-C1B3-4616-BD29-21968215BCCA}" srcOrd="0" destOrd="1" presId="urn:microsoft.com/office/officeart/2005/8/layout/process5"/>
    <dgm:cxn modelId="{6C8C828B-6548-41D9-BBCF-0E8194FEB8F7}" srcId="{79F62002-9FDB-40CE-B344-5E43AE090E82}" destId="{DB7318E2-2A91-41DC-99A5-AAB5C1B22445}" srcOrd="11" destOrd="0" parTransId="{B0061AE0-2921-46F1-8EAA-7A1352151A65}" sibTransId="{9AAC630F-4570-495D-AB4E-FA5C170F2A13}"/>
    <dgm:cxn modelId="{BF5BA614-2A27-4ABD-B490-5ACCD91ED39F}" type="presOf" srcId="{34072BA0-992D-4C4F-8347-21743DF8C84B}" destId="{7E5BD06B-03B3-4CFF-AE6F-8C67A6B1E7F5}" srcOrd="1" destOrd="0" presId="urn:microsoft.com/office/officeart/2005/8/layout/process5"/>
    <dgm:cxn modelId="{40691E18-01CC-4C09-927D-B5313B2BFACA}" type="presOf" srcId="{1617A446-9D3D-4980-8631-82DBA6CF60EC}" destId="{18F586AC-BEFE-4D7A-AB8B-AB6C3012BA04}" srcOrd="0" destOrd="0" presId="urn:microsoft.com/office/officeart/2005/8/layout/process5"/>
    <dgm:cxn modelId="{4FE98045-9A55-4142-98F5-C512859F7246}" type="presOf" srcId="{37BE0F2C-CD74-4F3F-BF77-0639F89FDF5D}" destId="{5F8146D5-3391-4DA7-946D-CE93573352D7}" srcOrd="0" destOrd="1" presId="urn:microsoft.com/office/officeart/2005/8/layout/process5"/>
    <dgm:cxn modelId="{39C62159-FDD2-4721-ADED-29C26E22E2BD}" type="presOf" srcId="{1617A446-9D3D-4980-8631-82DBA6CF60EC}" destId="{34BDB7DF-5D38-4BDD-A581-7E7B286311BC}" srcOrd="1" destOrd="0" presId="urn:microsoft.com/office/officeart/2005/8/layout/process5"/>
    <dgm:cxn modelId="{F9F228AB-B119-4057-8B1E-ABBF1BE49EC9}" type="presOf" srcId="{C3814FDF-91AB-4B13-94AD-FEF49BE2FFD6}" destId="{0FB10B3F-C154-4ED5-86DD-9D973F61C33B}" srcOrd="0" destOrd="0" presId="urn:microsoft.com/office/officeart/2005/8/layout/process5"/>
    <dgm:cxn modelId="{DB8661F9-5EAE-4A9B-8B28-B6B3C84AF7AF}" srcId="{79F62002-9FDB-40CE-B344-5E43AE090E82}" destId="{F31A7EAF-17A1-467A-B3AF-44F7CE46CF1F}" srcOrd="0" destOrd="0" parTransId="{9FE67EFF-B62B-46E5-9963-642E995EDFA2}" sibTransId="{68E2471F-3FC2-4D8C-B29C-315D9CEB4830}"/>
    <dgm:cxn modelId="{A98B66FC-8EE1-44B7-95E0-2FFC7821BD23}" type="presOf" srcId="{DB7318E2-2A91-41DC-99A5-AAB5C1B22445}" destId="{B7CE9494-47A4-4E5E-B567-6A975D8A3446}" srcOrd="0" destOrd="0" presId="urn:microsoft.com/office/officeart/2005/8/layout/process5"/>
    <dgm:cxn modelId="{6A952C4C-A520-47E0-8DF8-C1E342201F6D}" type="presOf" srcId="{528BC1C3-BD42-4518-B154-73AF8266F558}" destId="{0875CBC2-571C-444B-B6C3-16A39E7F9F44}" srcOrd="0" destOrd="0" presId="urn:microsoft.com/office/officeart/2005/8/layout/process5"/>
    <dgm:cxn modelId="{748BD101-EF41-45C3-AB63-E70C852E3B3A}" type="presOf" srcId="{1DFB55F5-2450-459D-9592-5DAE1C186455}" destId="{15C543AD-59CD-4ADA-AFEB-66C74352B853}" srcOrd="0" destOrd="1" presId="urn:microsoft.com/office/officeart/2005/8/layout/process5"/>
    <dgm:cxn modelId="{BB91ECD6-4977-45A8-941F-7C58F1375802}" type="presOf" srcId="{313A0838-241F-4856-BF46-EE3FAB3B6174}" destId="{ADCD798B-5440-4633-992E-6EDB245ECE52}" srcOrd="1" destOrd="0" presId="urn:microsoft.com/office/officeart/2005/8/layout/process5"/>
    <dgm:cxn modelId="{DA33D973-F116-4A41-AB93-ABE8FFAF770D}" type="presOf" srcId="{2274FC02-1E62-4199-8C3A-44D7F85C9723}" destId="{88FB857E-3610-4070-ADDC-47D7A1750F7F}" srcOrd="1" destOrd="0" presId="urn:microsoft.com/office/officeart/2005/8/layout/process5"/>
    <dgm:cxn modelId="{C2460077-D29A-48C4-9C71-2C3A74DE4A95}" type="presOf" srcId="{90FCFC9A-5402-4DF9-B09C-247ECBC0F43B}" destId="{EC18C4AE-0EFE-4CC2-9A25-5A2EB7493B34}" srcOrd="0" destOrd="0" presId="urn:microsoft.com/office/officeart/2005/8/layout/process5"/>
    <dgm:cxn modelId="{8A8298B3-E208-4589-9C3F-B9B71FD9762F}" type="presOf" srcId="{68B3A4C5-222B-4862-B6D2-83303539126E}" destId="{60D72069-C6C4-4130-AE1A-771BCF7CEA80}" srcOrd="0" destOrd="0" presId="urn:microsoft.com/office/officeart/2005/8/layout/process5"/>
    <dgm:cxn modelId="{16C59E45-4E0B-49A0-9957-36CADB7AD840}" srcId="{35D96FCA-488E-4153-B6AA-DB4F413E3C3F}" destId="{6932F1E0-1C9D-4B7E-995E-F4AED81F4878}" srcOrd="0" destOrd="0" parTransId="{BA90ADF2-88C7-4F27-B177-10E4E12E1E58}" sibTransId="{CD5F6AA5-9575-476D-AA21-110A3FE0BAF7}"/>
    <dgm:cxn modelId="{8DFDBE99-7B4A-440D-B5FA-3312B94F8E5F}" srcId="{528BC1C3-BD42-4518-B154-73AF8266F558}" destId="{F60EC98A-E087-43A9-AC3F-1868E6787836}" srcOrd="0" destOrd="0" parTransId="{F029F8E5-2E23-47CD-822F-4298BCBF7418}" sibTransId="{EB305EA8-034C-4A4A-83AD-833EC33B58AC}"/>
    <dgm:cxn modelId="{B46E82D3-A0F7-4477-BD5E-96AC0AB789CD}" srcId="{DB7318E2-2A91-41DC-99A5-AAB5C1B22445}" destId="{8A668F3A-8994-4FDC-BB18-68FCBC42AA2E}" srcOrd="0" destOrd="0" parTransId="{B1A689CB-2F7F-4653-9638-8A5DA3919810}" sibTransId="{840B0535-DCBF-44A0-B08E-1B8CB874ECD3}"/>
    <dgm:cxn modelId="{70F89202-6C68-4ECB-8C03-F6AD7C219FC9}" type="presOf" srcId="{E371EE89-BBC7-4EF8-BD5D-FF99A655F34D}" destId="{8F640345-D6A3-43E3-9FF1-ED37F61AC3DA}" srcOrd="0" destOrd="0" presId="urn:microsoft.com/office/officeart/2005/8/layout/process5"/>
    <dgm:cxn modelId="{2805A356-5618-4ADB-986B-D5D00E2F0E55}" type="presOf" srcId="{79F62002-9FDB-40CE-B344-5E43AE090E82}" destId="{43238596-E144-4FEF-98FE-3A4625E48606}" srcOrd="0" destOrd="0" presId="urn:microsoft.com/office/officeart/2005/8/layout/process5"/>
    <dgm:cxn modelId="{5062A534-ACB2-425C-9514-C834324BEAA4}" srcId="{BD7667AC-CE4C-4BC7-A44C-E4A15B35B85B}" destId="{92FD94D2-232A-4773-9042-5740C42AC5D6}" srcOrd="0" destOrd="0" parTransId="{A370AEE0-2FA2-407C-87B9-A5677A7731F9}" sibTransId="{F7269768-E5DD-417D-8B37-787A742935A3}"/>
    <dgm:cxn modelId="{8EF43E7B-2AA9-4C85-8125-357BAFF58CF2}" srcId="{AA920DBE-C4C6-41D2-A92B-C313E71599DB}" destId="{57DCD4DC-0A03-40A2-A58F-6A2E4AFBA836}" srcOrd="0" destOrd="0" parTransId="{7B453072-68AD-455F-8B2C-DEB2FEBCFD8E}" sibTransId="{DADF3455-8E44-40DB-8C05-70DE9809AFA8}"/>
    <dgm:cxn modelId="{BE3972D4-0267-4748-B716-7243D14848E9}" type="presOf" srcId="{35D96FCA-488E-4153-B6AA-DB4F413E3C3F}" destId="{32B62358-77C5-48CB-9C9C-1EC78BBED015}" srcOrd="0" destOrd="0" presId="urn:microsoft.com/office/officeart/2005/8/layout/process5"/>
    <dgm:cxn modelId="{F72F1918-BD53-4176-99EB-CEBF6DDC8058}" type="presOf" srcId="{6932F1E0-1C9D-4B7E-995E-F4AED81F4878}" destId="{32B62358-77C5-48CB-9C9C-1EC78BBED015}" srcOrd="0" destOrd="1" presId="urn:microsoft.com/office/officeart/2005/8/layout/process5"/>
    <dgm:cxn modelId="{8C20876B-19F7-4C0F-9C0D-0E838D1862E7}" srcId="{79F62002-9FDB-40CE-B344-5E43AE090E82}" destId="{35D96FCA-488E-4153-B6AA-DB4F413E3C3F}" srcOrd="7" destOrd="0" parTransId="{E53C344A-C7AD-43E3-A366-DD2A23E0F4C9}" sibTransId="{C3814FDF-91AB-4B13-94AD-FEF49BE2FFD6}"/>
    <dgm:cxn modelId="{30B2DF52-F954-4234-82C6-7065960D296B}" type="presOf" srcId="{DCD93DB8-3C24-457A-90B1-7305F4EF4051}" destId="{F5D637A7-1A53-4F63-A204-1E69567F356A}" srcOrd="1" destOrd="0" presId="urn:microsoft.com/office/officeart/2005/8/layout/process5"/>
    <dgm:cxn modelId="{9E4D74C5-E903-4E60-B1E2-8555E8FE620D}" srcId="{F53CC1E6-6D4C-4398-A195-E1E70DB88CDE}" destId="{0FBAA424-9235-4653-ADB7-8288BECFA205}" srcOrd="0" destOrd="0" parTransId="{3CB68A53-656F-4463-9006-3A53C415B5EB}" sibTransId="{4379B7B1-B66E-410C-9429-14010CCCF86C}"/>
    <dgm:cxn modelId="{33B8E221-A2D2-4448-B4E9-605C674D0539}" srcId="{79F62002-9FDB-40CE-B344-5E43AE090E82}" destId="{135AFFFA-BD4C-4EAD-A1CC-810A61339079}" srcOrd="6" destOrd="0" parTransId="{AB44D26E-291E-44E2-A960-3A2C131D60FB}" sibTransId="{68B3A4C5-222B-4862-B6D2-83303539126E}"/>
    <dgm:cxn modelId="{BAED3A5E-5DEE-4B6F-B726-8E43D9D7D4BF}" srcId="{79F62002-9FDB-40CE-B344-5E43AE090E82}" destId="{AC184716-0927-4E07-BF86-B06C2F45ABC4}" srcOrd="5" destOrd="0" parTransId="{4724D13F-FD7E-46A5-A8A6-F9E0D8C1EE67}" sibTransId="{2274FC02-1E62-4199-8C3A-44D7F85C9723}"/>
    <dgm:cxn modelId="{8FE0D28D-1EAC-4B1C-9356-ACC311F6A1E5}" type="presOf" srcId="{8A668F3A-8994-4FDC-BB18-68FCBC42AA2E}" destId="{B7CE9494-47A4-4E5E-B567-6A975D8A3446}" srcOrd="0" destOrd="1" presId="urn:microsoft.com/office/officeart/2005/8/layout/process5"/>
    <dgm:cxn modelId="{10B6EB70-9C8A-42AA-8EF8-0145BB55730F}" type="presOf" srcId="{135AFFFA-BD4C-4EAD-A1CC-810A61339079}" destId="{15C543AD-59CD-4ADA-AFEB-66C74352B853}" srcOrd="0" destOrd="0" presId="urn:microsoft.com/office/officeart/2005/8/layout/process5"/>
    <dgm:cxn modelId="{93754C94-F766-4F64-9633-09E0621DC316}" type="presOf" srcId="{68B3A4C5-222B-4862-B6D2-83303539126E}" destId="{17B25F69-0341-41C7-B7F4-68D5822ABF3C}" srcOrd="1" destOrd="0" presId="urn:microsoft.com/office/officeart/2005/8/layout/process5"/>
    <dgm:cxn modelId="{3EA90587-CE73-45B8-B22D-A292571E459E}" type="presOf" srcId="{5970A9DA-4BBB-4937-8209-9B80E4C909E2}" destId="{76D8A648-E460-40A4-96DB-B72EDB117FB5}" srcOrd="0" destOrd="1" presId="urn:microsoft.com/office/officeart/2005/8/layout/process5"/>
    <dgm:cxn modelId="{6162C7BF-0EB7-4889-BA76-DB3B5CAC27FA}" type="presOf" srcId="{68E2471F-3FC2-4D8C-B29C-315D9CEB4830}" destId="{910C37DC-D207-4E95-80A0-7E0C7DC5F761}" srcOrd="0" destOrd="0" presId="urn:microsoft.com/office/officeart/2005/8/layout/process5"/>
    <dgm:cxn modelId="{D74D4451-64DA-43E7-9062-DDAB30F29FF4}" srcId="{453B467D-68CE-404B-83F9-F01CD0764611}" destId="{971B1715-8999-44AF-BC64-451153B2ED36}" srcOrd="0" destOrd="0" parTransId="{47D95B07-82DD-48AD-8A0F-E3AC23076713}" sibTransId="{FB51EB56-16B4-477E-B2DE-4F2FFCEE3713}"/>
    <dgm:cxn modelId="{FA20B32A-7967-4BDB-A402-298F2006A007}" type="presOf" srcId="{BD7667AC-CE4C-4BC7-A44C-E4A15B35B85B}" destId="{CB1F4B65-C1B3-4616-BD29-21968215BCCA}" srcOrd="0" destOrd="0" presId="urn:microsoft.com/office/officeart/2005/8/layout/process5"/>
    <dgm:cxn modelId="{EC52FC31-6092-4EE4-83A2-73A238A02021}" srcId="{79F62002-9FDB-40CE-B344-5E43AE090E82}" destId="{BD7667AC-CE4C-4BC7-A44C-E4A15B35B85B}" srcOrd="10" destOrd="0" parTransId="{8D627A93-9070-4CA3-B28D-55751A6780E8}" sibTransId="{1617A446-9D3D-4980-8631-82DBA6CF60EC}"/>
    <dgm:cxn modelId="{4B8D8943-2ED3-4230-9570-30975F167D29}" type="presOf" srcId="{3372CEF0-85A5-4265-B88D-9F7C751650EA}" destId="{5F8146D5-3391-4DA7-946D-CE93573352D7}" srcOrd="0" destOrd="0" presId="urn:microsoft.com/office/officeart/2005/8/layout/process5"/>
    <dgm:cxn modelId="{C437034B-C09F-409A-8DE7-5A066E3BFD41}" type="presOf" srcId="{AA920DBE-C4C6-41D2-A92B-C313E71599DB}" destId="{BC12EDD5-4ECD-4805-9301-6EC8CE3203A9}" srcOrd="0" destOrd="0" presId="urn:microsoft.com/office/officeart/2005/8/layout/process5"/>
    <dgm:cxn modelId="{8C56D6BF-6813-466A-B7CF-186EF6C6DDF7}" type="presOf" srcId="{0FBAA424-9235-4653-ADB7-8288BECFA205}" destId="{4327062D-4A06-4500-A5A9-B4FA8584A74C}" srcOrd="0" destOrd="1" presId="urn:microsoft.com/office/officeart/2005/8/layout/process5"/>
    <dgm:cxn modelId="{203262F3-7A88-43D3-BF59-01F844D9C3E2}" srcId="{79F62002-9FDB-40CE-B344-5E43AE090E82}" destId="{6BCA124F-B984-495B-A090-F9C696B208F0}" srcOrd="3" destOrd="0" parTransId="{765A0E4A-F95C-4848-84B7-6ADC334CBA72}" sibTransId="{313A0838-241F-4856-BF46-EE3FAB3B6174}"/>
    <dgm:cxn modelId="{75D3D8B8-6BF7-4E1A-A439-AC041FB96ED7}" type="presOf" srcId="{F31A7EAF-17A1-467A-B3AF-44F7CE46CF1F}" destId="{EF0BD301-8298-49CC-BEE0-CB57C157D683}" srcOrd="0" destOrd="0" presId="urn:microsoft.com/office/officeart/2005/8/layout/process5"/>
    <dgm:cxn modelId="{59B97BB1-649C-4273-8FC2-F11EA1CCDA23}" type="presOf" srcId="{F53CC1E6-6D4C-4398-A195-E1E70DB88CDE}" destId="{4327062D-4A06-4500-A5A9-B4FA8584A74C}" srcOrd="0" destOrd="0" presId="urn:microsoft.com/office/officeart/2005/8/layout/process5"/>
    <dgm:cxn modelId="{FC2BB928-54D5-4507-8D8C-396B8A3B6E29}" srcId="{79F62002-9FDB-40CE-B344-5E43AE090E82}" destId="{3372CEF0-85A5-4265-B88D-9F7C751650EA}" srcOrd="4" destOrd="0" parTransId="{9373306A-87C5-4426-A17E-AE70004B958F}" sibTransId="{34072BA0-992D-4C4F-8347-21743DF8C84B}"/>
    <dgm:cxn modelId="{4790F880-BEFB-423E-A194-21C15C3AE74D}" type="presOf" srcId="{F60EC98A-E087-43A9-AC3F-1868E6787836}" destId="{0875CBC2-571C-444B-B6C3-16A39E7F9F44}" srcOrd="0" destOrd="1" presId="urn:microsoft.com/office/officeart/2005/8/layout/process5"/>
    <dgm:cxn modelId="{F72BC9A7-B889-444B-AF52-773132BFE51F}" srcId="{79F62002-9FDB-40CE-B344-5E43AE090E82}" destId="{F53CC1E6-6D4C-4398-A195-E1E70DB88CDE}" srcOrd="9" destOrd="0" parTransId="{4E708633-AE6F-468D-A407-A6A380FEC22C}" sibTransId="{DCD93DB8-3C24-457A-90B1-7305F4EF4051}"/>
    <dgm:cxn modelId="{7A65E094-5A59-415A-AB7C-A8C014BD8474}" type="presParOf" srcId="{43238596-E144-4FEF-98FE-3A4625E48606}" destId="{EF0BD301-8298-49CC-BEE0-CB57C157D683}" srcOrd="0" destOrd="0" presId="urn:microsoft.com/office/officeart/2005/8/layout/process5"/>
    <dgm:cxn modelId="{46EDD930-6A93-41A8-8F2C-2C938A9F70BC}" type="presParOf" srcId="{43238596-E144-4FEF-98FE-3A4625E48606}" destId="{910C37DC-D207-4E95-80A0-7E0C7DC5F761}" srcOrd="1" destOrd="0" presId="urn:microsoft.com/office/officeart/2005/8/layout/process5"/>
    <dgm:cxn modelId="{A99DCFF3-586F-4D94-A410-813B7897589C}" type="presParOf" srcId="{910C37DC-D207-4E95-80A0-7E0C7DC5F761}" destId="{24DC8123-947D-4993-B0A4-0C82C1358DD5}" srcOrd="0" destOrd="0" presId="urn:microsoft.com/office/officeart/2005/8/layout/process5"/>
    <dgm:cxn modelId="{E416D8BB-3504-4868-8B3E-87A792F1BC16}" type="presParOf" srcId="{43238596-E144-4FEF-98FE-3A4625E48606}" destId="{BC12EDD5-4ECD-4805-9301-6EC8CE3203A9}" srcOrd="2" destOrd="0" presId="urn:microsoft.com/office/officeart/2005/8/layout/process5"/>
    <dgm:cxn modelId="{7B8436B9-F45A-401F-9CD2-1E16DFFCFFFC}" type="presParOf" srcId="{43238596-E144-4FEF-98FE-3A4625E48606}" destId="{EC18C4AE-0EFE-4CC2-9A25-5A2EB7493B34}" srcOrd="3" destOrd="0" presId="urn:microsoft.com/office/officeart/2005/8/layout/process5"/>
    <dgm:cxn modelId="{30D0EF69-6092-4DDA-B11F-B82D597037A9}" type="presParOf" srcId="{EC18C4AE-0EFE-4CC2-9A25-5A2EB7493B34}" destId="{EC062DD2-89E7-4B21-A518-1EDBC0480480}" srcOrd="0" destOrd="0" presId="urn:microsoft.com/office/officeart/2005/8/layout/process5"/>
    <dgm:cxn modelId="{B3293AA5-505A-4381-A22F-C956085EFDD3}" type="presParOf" srcId="{43238596-E144-4FEF-98FE-3A4625E48606}" destId="{4BD21D48-F40D-4352-BE4B-64E389BFD001}" srcOrd="4" destOrd="0" presId="urn:microsoft.com/office/officeart/2005/8/layout/process5"/>
    <dgm:cxn modelId="{D5AE6D2D-32D0-430A-9F9A-B541099FE059}" type="presParOf" srcId="{43238596-E144-4FEF-98FE-3A4625E48606}" destId="{8F640345-D6A3-43E3-9FF1-ED37F61AC3DA}" srcOrd="5" destOrd="0" presId="urn:microsoft.com/office/officeart/2005/8/layout/process5"/>
    <dgm:cxn modelId="{6FE6D1E5-AB27-4C11-B4C6-886DF1A6ABF5}" type="presParOf" srcId="{8F640345-D6A3-43E3-9FF1-ED37F61AC3DA}" destId="{B0B82A98-45A7-4EE3-BA2B-CB9150FBE466}" srcOrd="0" destOrd="0" presId="urn:microsoft.com/office/officeart/2005/8/layout/process5"/>
    <dgm:cxn modelId="{2B86BFEC-29E0-4D9B-86E6-135271A94E3A}" type="presParOf" srcId="{43238596-E144-4FEF-98FE-3A4625E48606}" destId="{EC9125C0-474E-4FC6-AB78-AF7D10517201}" srcOrd="6" destOrd="0" presId="urn:microsoft.com/office/officeart/2005/8/layout/process5"/>
    <dgm:cxn modelId="{9759153D-763D-4190-A6B3-898E58D37012}" type="presParOf" srcId="{43238596-E144-4FEF-98FE-3A4625E48606}" destId="{7E15837E-3C30-45C3-A9D6-FF6C9BAA5D28}" srcOrd="7" destOrd="0" presId="urn:microsoft.com/office/officeart/2005/8/layout/process5"/>
    <dgm:cxn modelId="{75C127FD-2519-48A8-974E-B2A80E27693D}" type="presParOf" srcId="{7E15837E-3C30-45C3-A9D6-FF6C9BAA5D28}" destId="{ADCD798B-5440-4633-992E-6EDB245ECE52}" srcOrd="0" destOrd="0" presId="urn:microsoft.com/office/officeart/2005/8/layout/process5"/>
    <dgm:cxn modelId="{266799A6-EDEF-483F-AD38-690D4017753C}" type="presParOf" srcId="{43238596-E144-4FEF-98FE-3A4625E48606}" destId="{5F8146D5-3391-4DA7-946D-CE93573352D7}" srcOrd="8" destOrd="0" presId="urn:microsoft.com/office/officeart/2005/8/layout/process5"/>
    <dgm:cxn modelId="{63C0613B-C40F-427D-B809-443AE2F9357C}" type="presParOf" srcId="{43238596-E144-4FEF-98FE-3A4625E48606}" destId="{60056B56-CB0C-44BA-9B32-C986BB6E882D}" srcOrd="9" destOrd="0" presId="urn:microsoft.com/office/officeart/2005/8/layout/process5"/>
    <dgm:cxn modelId="{441DE726-6595-44F2-9EA6-EC3659572D9A}" type="presParOf" srcId="{60056B56-CB0C-44BA-9B32-C986BB6E882D}" destId="{7E5BD06B-03B3-4CFF-AE6F-8C67A6B1E7F5}" srcOrd="0" destOrd="0" presId="urn:microsoft.com/office/officeart/2005/8/layout/process5"/>
    <dgm:cxn modelId="{1ABCB01A-DA5B-4E59-BF2B-9967E90D8FA2}" type="presParOf" srcId="{43238596-E144-4FEF-98FE-3A4625E48606}" destId="{76D8A648-E460-40A4-96DB-B72EDB117FB5}" srcOrd="10" destOrd="0" presId="urn:microsoft.com/office/officeart/2005/8/layout/process5"/>
    <dgm:cxn modelId="{7C177437-6DAA-44ED-A70C-5AFCDA10468F}" type="presParOf" srcId="{43238596-E144-4FEF-98FE-3A4625E48606}" destId="{125FAEAF-3C47-41A1-96EF-44A78ED962DD}" srcOrd="11" destOrd="0" presId="urn:microsoft.com/office/officeart/2005/8/layout/process5"/>
    <dgm:cxn modelId="{473C757A-E7ED-44F4-B55E-A12C9793C9DB}" type="presParOf" srcId="{125FAEAF-3C47-41A1-96EF-44A78ED962DD}" destId="{88FB857E-3610-4070-ADDC-47D7A1750F7F}" srcOrd="0" destOrd="0" presId="urn:microsoft.com/office/officeart/2005/8/layout/process5"/>
    <dgm:cxn modelId="{75958D32-0693-4473-B90D-2C7BEB8EAD6E}" type="presParOf" srcId="{43238596-E144-4FEF-98FE-3A4625E48606}" destId="{15C543AD-59CD-4ADA-AFEB-66C74352B853}" srcOrd="12" destOrd="0" presId="urn:microsoft.com/office/officeart/2005/8/layout/process5"/>
    <dgm:cxn modelId="{22620BF5-3432-47DA-9423-292EB4140D23}" type="presParOf" srcId="{43238596-E144-4FEF-98FE-3A4625E48606}" destId="{60D72069-C6C4-4130-AE1A-771BCF7CEA80}" srcOrd="13" destOrd="0" presId="urn:microsoft.com/office/officeart/2005/8/layout/process5"/>
    <dgm:cxn modelId="{D2DADD27-77B9-4FD5-9CF7-5DF5E1C94DB1}" type="presParOf" srcId="{60D72069-C6C4-4130-AE1A-771BCF7CEA80}" destId="{17B25F69-0341-41C7-B7F4-68D5822ABF3C}" srcOrd="0" destOrd="0" presId="urn:microsoft.com/office/officeart/2005/8/layout/process5"/>
    <dgm:cxn modelId="{E6E19E39-E06C-4386-A10E-D96E009E889A}" type="presParOf" srcId="{43238596-E144-4FEF-98FE-3A4625E48606}" destId="{32B62358-77C5-48CB-9C9C-1EC78BBED015}" srcOrd="14" destOrd="0" presId="urn:microsoft.com/office/officeart/2005/8/layout/process5"/>
    <dgm:cxn modelId="{0FCB1758-2D06-464B-8936-BA3B35967CD2}" type="presParOf" srcId="{43238596-E144-4FEF-98FE-3A4625E48606}" destId="{0FB10B3F-C154-4ED5-86DD-9D973F61C33B}" srcOrd="15" destOrd="0" presId="urn:microsoft.com/office/officeart/2005/8/layout/process5"/>
    <dgm:cxn modelId="{70DF7F20-1045-4AA8-823C-6450EBDEADEA}" type="presParOf" srcId="{0FB10B3F-C154-4ED5-86DD-9D973F61C33B}" destId="{59DB1BB4-DE11-466E-8657-0FC3A08ADCD3}" srcOrd="0" destOrd="0" presId="urn:microsoft.com/office/officeart/2005/8/layout/process5"/>
    <dgm:cxn modelId="{FCF5E2E3-D361-414F-9823-578DCC6FC1A8}" type="presParOf" srcId="{43238596-E144-4FEF-98FE-3A4625E48606}" destId="{0875CBC2-571C-444B-B6C3-16A39E7F9F44}" srcOrd="16" destOrd="0" presId="urn:microsoft.com/office/officeart/2005/8/layout/process5"/>
    <dgm:cxn modelId="{39D5D968-4489-4754-ABFE-E67B97AA2B45}" type="presParOf" srcId="{43238596-E144-4FEF-98FE-3A4625E48606}" destId="{DFD3C586-E326-4351-A34D-64E2E3042409}" srcOrd="17" destOrd="0" presId="urn:microsoft.com/office/officeart/2005/8/layout/process5"/>
    <dgm:cxn modelId="{94AC2AE2-C1BA-4F4E-82EA-DE1874255380}" type="presParOf" srcId="{DFD3C586-E326-4351-A34D-64E2E3042409}" destId="{BB3DB47B-A9D5-4DB3-8ACA-D40C7DB5EAEA}" srcOrd="0" destOrd="0" presId="urn:microsoft.com/office/officeart/2005/8/layout/process5"/>
    <dgm:cxn modelId="{190305A8-F881-4EFB-A51A-42540195715D}" type="presParOf" srcId="{43238596-E144-4FEF-98FE-3A4625E48606}" destId="{4327062D-4A06-4500-A5A9-B4FA8584A74C}" srcOrd="18" destOrd="0" presId="urn:microsoft.com/office/officeart/2005/8/layout/process5"/>
    <dgm:cxn modelId="{95654DE0-1A60-4269-8FD5-F224C48893D5}" type="presParOf" srcId="{43238596-E144-4FEF-98FE-3A4625E48606}" destId="{2240F06C-7813-48C7-9D15-593739F74D4D}" srcOrd="19" destOrd="0" presId="urn:microsoft.com/office/officeart/2005/8/layout/process5"/>
    <dgm:cxn modelId="{3FFC133E-2394-4E60-B386-A86D66200A2C}" type="presParOf" srcId="{2240F06C-7813-48C7-9D15-593739F74D4D}" destId="{F5D637A7-1A53-4F63-A204-1E69567F356A}" srcOrd="0" destOrd="0" presId="urn:microsoft.com/office/officeart/2005/8/layout/process5"/>
    <dgm:cxn modelId="{8E6E46FA-FFC4-4204-94C9-9EEB0209A7F8}" type="presParOf" srcId="{43238596-E144-4FEF-98FE-3A4625E48606}" destId="{CB1F4B65-C1B3-4616-BD29-21968215BCCA}" srcOrd="20" destOrd="0" presId="urn:microsoft.com/office/officeart/2005/8/layout/process5"/>
    <dgm:cxn modelId="{E32EF8A8-42B7-4F7B-8B6B-5BF8DD6DFF6D}" type="presParOf" srcId="{43238596-E144-4FEF-98FE-3A4625E48606}" destId="{18F586AC-BEFE-4D7A-AB8B-AB6C3012BA04}" srcOrd="21" destOrd="0" presId="urn:microsoft.com/office/officeart/2005/8/layout/process5"/>
    <dgm:cxn modelId="{21F02C71-94E4-4543-845F-7E119D97DCC9}" type="presParOf" srcId="{18F586AC-BEFE-4D7A-AB8B-AB6C3012BA04}" destId="{34BDB7DF-5D38-4BDD-A581-7E7B286311BC}" srcOrd="0" destOrd="0" presId="urn:microsoft.com/office/officeart/2005/8/layout/process5"/>
    <dgm:cxn modelId="{CD52A33F-564C-4B7C-8257-60C2277EE30E}" type="presParOf" srcId="{43238596-E144-4FEF-98FE-3A4625E48606}" destId="{B7CE9494-47A4-4E5E-B567-6A975D8A344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BD301-8298-49CC-BEE0-CB57C157D683}">
      <dsp:nvSpPr>
        <dsp:cNvPr id="0" name=""/>
        <dsp:cNvSpPr/>
      </dsp:nvSpPr>
      <dsp:spPr>
        <a:xfrm>
          <a:off x="284823" y="2969"/>
          <a:ext cx="2064421" cy="1238652"/>
        </a:xfrm>
        <a:prstGeom prst="roundRect">
          <a:avLst>
            <a:gd name="adj" fmla="val 10000"/>
          </a:avLst>
        </a:prstGeom>
        <a:solidFill>
          <a:srgbClr val="45B4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제작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UI </a:t>
          </a:r>
          <a:r>
            <a:rPr lang="ko-KR" altLang="en-US" sz="1300" kern="1200" dirty="0" smtClean="0"/>
            <a:t>디자인</a:t>
          </a:r>
          <a:endParaRPr lang="ko-KR" altLang="en-US" sz="1300" kern="1200" dirty="0"/>
        </a:p>
      </dsp:txBody>
      <dsp:txXfrm>
        <a:off x="321102" y="39248"/>
        <a:ext cx="1991863" cy="1166094"/>
      </dsp:txXfrm>
    </dsp:sp>
    <dsp:sp modelId="{910C37DC-D207-4E95-80A0-7E0C7DC5F761}">
      <dsp:nvSpPr>
        <dsp:cNvPr id="0" name=""/>
        <dsp:cNvSpPr/>
      </dsp:nvSpPr>
      <dsp:spPr>
        <a:xfrm>
          <a:off x="2530913" y="366307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530913" y="468702"/>
        <a:ext cx="306360" cy="307186"/>
      </dsp:txXfrm>
    </dsp:sp>
    <dsp:sp modelId="{BC12EDD5-4ECD-4805-9301-6EC8CE3203A9}">
      <dsp:nvSpPr>
        <dsp:cNvPr id="0" name=""/>
        <dsp:cNvSpPr/>
      </dsp:nvSpPr>
      <dsp:spPr>
        <a:xfrm>
          <a:off x="3175013" y="2969"/>
          <a:ext cx="2064421" cy="123865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기획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UI/UX </a:t>
          </a:r>
          <a:r>
            <a:rPr lang="ko-KR" altLang="en-US" sz="1300" kern="1200" dirty="0" smtClean="0"/>
            <a:t>요구분석</a:t>
          </a:r>
          <a:endParaRPr lang="ko-KR" altLang="en-US" sz="1300" kern="1200" dirty="0"/>
        </a:p>
      </dsp:txBody>
      <dsp:txXfrm>
        <a:off x="3211292" y="39248"/>
        <a:ext cx="1991863" cy="1166094"/>
      </dsp:txXfrm>
    </dsp:sp>
    <dsp:sp modelId="{EC18C4AE-0EFE-4CC2-9A25-5A2EB7493B34}">
      <dsp:nvSpPr>
        <dsp:cNvPr id="0" name=""/>
        <dsp:cNvSpPr/>
      </dsp:nvSpPr>
      <dsp:spPr>
        <a:xfrm>
          <a:off x="5421103" y="366307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"/>
            <a:satOff val="-1023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5421103" y="468702"/>
        <a:ext cx="306360" cy="307186"/>
      </dsp:txXfrm>
    </dsp:sp>
    <dsp:sp modelId="{4BD21D48-F40D-4352-BE4B-64E389BFD001}">
      <dsp:nvSpPr>
        <dsp:cNvPr id="0" name=""/>
        <dsp:cNvSpPr/>
      </dsp:nvSpPr>
      <dsp:spPr>
        <a:xfrm>
          <a:off x="6065202" y="2969"/>
          <a:ext cx="2064421" cy="123865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기획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UI/UX </a:t>
          </a:r>
          <a:r>
            <a:rPr lang="ko-KR" altLang="en-US" sz="1300" kern="1200" dirty="0" err="1" smtClean="0"/>
            <a:t>콘셉기획</a:t>
          </a:r>
          <a:endParaRPr lang="ko-KR" altLang="en-US" sz="1300" kern="1200" dirty="0"/>
        </a:p>
      </dsp:txBody>
      <dsp:txXfrm>
        <a:off x="6101481" y="39248"/>
        <a:ext cx="1991863" cy="1166094"/>
      </dsp:txXfrm>
    </dsp:sp>
    <dsp:sp modelId="{8F640345-D6A3-43E3-9FF1-ED37F61AC3DA}">
      <dsp:nvSpPr>
        <dsp:cNvPr id="0" name=""/>
        <dsp:cNvSpPr/>
      </dsp:nvSpPr>
      <dsp:spPr>
        <a:xfrm>
          <a:off x="8311292" y="366307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8311292" y="468702"/>
        <a:ext cx="306360" cy="307186"/>
      </dsp:txXfrm>
    </dsp:sp>
    <dsp:sp modelId="{EC9125C0-474E-4FC6-AB78-AF7D10517201}">
      <dsp:nvSpPr>
        <dsp:cNvPr id="0" name=""/>
        <dsp:cNvSpPr/>
      </dsp:nvSpPr>
      <dsp:spPr>
        <a:xfrm>
          <a:off x="8955392" y="2969"/>
          <a:ext cx="2064421" cy="123865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기획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UI </a:t>
          </a:r>
          <a:r>
            <a:rPr lang="ko-KR" altLang="en-US" sz="1300" kern="1200" dirty="0" err="1" smtClean="0"/>
            <a:t>아키텍쳐</a:t>
          </a:r>
          <a:r>
            <a:rPr lang="ko-KR" altLang="en-US" sz="1300" kern="1200" dirty="0" smtClean="0"/>
            <a:t> </a:t>
          </a:r>
          <a:r>
            <a:rPr lang="ko-KR" altLang="en-US" sz="1300" kern="1200" dirty="0" smtClean="0"/>
            <a:t>설계</a:t>
          </a:r>
          <a:endParaRPr lang="ko-KR" altLang="en-US" sz="1300" kern="1200" dirty="0"/>
        </a:p>
      </dsp:txBody>
      <dsp:txXfrm>
        <a:off x="8991671" y="39248"/>
        <a:ext cx="1991863" cy="1166094"/>
      </dsp:txXfrm>
    </dsp:sp>
    <dsp:sp modelId="{7E15837E-3C30-45C3-A9D6-FF6C9BAA5D28}">
      <dsp:nvSpPr>
        <dsp:cNvPr id="0" name=""/>
        <dsp:cNvSpPr/>
      </dsp:nvSpPr>
      <dsp:spPr>
        <a:xfrm rot="5400000">
          <a:off x="9768774" y="1386131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206003"/>
            <a:satOff val="-3068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9834010" y="1423291"/>
        <a:ext cx="307186" cy="306360"/>
      </dsp:txXfrm>
    </dsp:sp>
    <dsp:sp modelId="{5F8146D5-3391-4DA7-946D-CE93573352D7}">
      <dsp:nvSpPr>
        <dsp:cNvPr id="0" name=""/>
        <dsp:cNvSpPr/>
      </dsp:nvSpPr>
      <dsp:spPr>
        <a:xfrm>
          <a:off x="8955392" y="2067390"/>
          <a:ext cx="2064421" cy="1238652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기획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UI/UX </a:t>
          </a:r>
          <a:r>
            <a:rPr lang="ko-KR" altLang="en-US" sz="1300" kern="1200" dirty="0" smtClean="0"/>
            <a:t>가이드 제작</a:t>
          </a:r>
          <a:endParaRPr lang="ko-KR" altLang="en-US" sz="1300" kern="1200" dirty="0"/>
        </a:p>
      </dsp:txBody>
      <dsp:txXfrm>
        <a:off x="8991671" y="2103669"/>
        <a:ext cx="1991863" cy="1166094"/>
      </dsp:txXfrm>
    </dsp:sp>
    <dsp:sp modelId="{60056B56-CB0C-44BA-9B32-C986BB6E882D}">
      <dsp:nvSpPr>
        <dsp:cNvPr id="0" name=""/>
        <dsp:cNvSpPr/>
      </dsp:nvSpPr>
      <dsp:spPr>
        <a:xfrm rot="10800000">
          <a:off x="8336065" y="2430728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8467362" y="2533123"/>
        <a:ext cx="306360" cy="307186"/>
      </dsp:txXfrm>
    </dsp:sp>
    <dsp:sp modelId="{76D8A648-E460-40A4-96DB-B72EDB117FB5}">
      <dsp:nvSpPr>
        <dsp:cNvPr id="0" name=""/>
        <dsp:cNvSpPr/>
      </dsp:nvSpPr>
      <dsp:spPr>
        <a:xfrm>
          <a:off x="6065202" y="2067390"/>
          <a:ext cx="2064421" cy="123865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웹퍼블리싱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HTML5 &amp; CSS3</a:t>
          </a:r>
          <a:endParaRPr lang="ko-KR" altLang="en-US" sz="1300" kern="1200" dirty="0"/>
        </a:p>
      </dsp:txBody>
      <dsp:txXfrm>
        <a:off x="6101481" y="2103669"/>
        <a:ext cx="1991863" cy="1166094"/>
      </dsp:txXfrm>
    </dsp:sp>
    <dsp:sp modelId="{125FAEAF-3C47-41A1-96EF-44A78ED962DD}">
      <dsp:nvSpPr>
        <dsp:cNvPr id="0" name=""/>
        <dsp:cNvSpPr/>
      </dsp:nvSpPr>
      <dsp:spPr>
        <a:xfrm rot="10800000">
          <a:off x="5445876" y="2430728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5577173" y="2533123"/>
        <a:ext cx="306360" cy="307186"/>
      </dsp:txXfrm>
    </dsp:sp>
    <dsp:sp modelId="{15C543AD-59CD-4ADA-AFEB-66C74352B853}">
      <dsp:nvSpPr>
        <dsp:cNvPr id="0" name=""/>
        <dsp:cNvSpPr/>
      </dsp:nvSpPr>
      <dsp:spPr>
        <a:xfrm>
          <a:off x="3175013" y="2067390"/>
          <a:ext cx="2064421" cy="123865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err="1" smtClean="0"/>
            <a:t>웹퍼블리싱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err="1" smtClean="0"/>
            <a:t>Javascript</a:t>
          </a:r>
          <a:r>
            <a:rPr lang="en-US" altLang="ko-KR" sz="1300" kern="1200" dirty="0" smtClean="0"/>
            <a:t> &amp; jQuery &amp; VUE</a:t>
          </a:r>
          <a:endParaRPr lang="ko-KR" altLang="en-US" sz="1300" kern="1200" dirty="0"/>
        </a:p>
      </dsp:txBody>
      <dsp:txXfrm>
        <a:off x="3211292" y="2103669"/>
        <a:ext cx="1991863" cy="1166094"/>
      </dsp:txXfrm>
    </dsp:sp>
    <dsp:sp modelId="{60D72069-C6C4-4130-AE1A-771BCF7CEA80}">
      <dsp:nvSpPr>
        <dsp:cNvPr id="0" name=""/>
        <dsp:cNvSpPr/>
      </dsp:nvSpPr>
      <dsp:spPr>
        <a:xfrm rot="10800000">
          <a:off x="2555686" y="2430728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10800000">
        <a:off x="2686983" y="2533123"/>
        <a:ext cx="306360" cy="307186"/>
      </dsp:txXfrm>
    </dsp:sp>
    <dsp:sp modelId="{32B62358-77C5-48CB-9C9C-1EC78BBED015}">
      <dsp:nvSpPr>
        <dsp:cNvPr id="0" name=""/>
        <dsp:cNvSpPr/>
      </dsp:nvSpPr>
      <dsp:spPr>
        <a:xfrm>
          <a:off x="284823" y="2067390"/>
          <a:ext cx="2064421" cy="1238652"/>
        </a:xfrm>
        <a:prstGeom prst="roundRect">
          <a:avLst>
            <a:gd name="adj" fmla="val 10000"/>
          </a:avLst>
        </a:prstGeom>
        <a:solidFill>
          <a:srgbClr val="45B4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제작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UI </a:t>
          </a:r>
          <a:r>
            <a:rPr lang="ko-KR" altLang="en-US" sz="1300" kern="1200" dirty="0" smtClean="0"/>
            <a:t>구현</a:t>
          </a:r>
          <a:endParaRPr lang="ko-KR" altLang="en-US" sz="1300" kern="1200" dirty="0"/>
        </a:p>
      </dsp:txBody>
      <dsp:txXfrm>
        <a:off x="321102" y="2103669"/>
        <a:ext cx="1991863" cy="1166094"/>
      </dsp:txXfrm>
    </dsp:sp>
    <dsp:sp modelId="{0FB10B3F-C154-4ED5-86DD-9D973F61C33B}">
      <dsp:nvSpPr>
        <dsp:cNvPr id="0" name=""/>
        <dsp:cNvSpPr/>
      </dsp:nvSpPr>
      <dsp:spPr>
        <a:xfrm rot="5400000">
          <a:off x="1098205" y="3450552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147341"/>
            <a:satOff val="-716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 rot="-5400000">
        <a:off x="1163441" y="3487712"/>
        <a:ext cx="307186" cy="306360"/>
      </dsp:txXfrm>
    </dsp:sp>
    <dsp:sp modelId="{0875CBC2-571C-444B-B6C3-16A39E7F9F44}">
      <dsp:nvSpPr>
        <dsp:cNvPr id="0" name=""/>
        <dsp:cNvSpPr/>
      </dsp:nvSpPr>
      <dsp:spPr>
        <a:xfrm>
          <a:off x="284823" y="4131811"/>
          <a:ext cx="2064421" cy="1238652"/>
        </a:xfrm>
        <a:prstGeom prst="roundRect">
          <a:avLst>
            <a:gd name="adj" fmla="val 10000"/>
          </a:avLst>
        </a:prstGeom>
        <a:solidFill>
          <a:srgbClr val="45B4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제작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300" kern="1200" dirty="0" smtClean="0"/>
            <a:t>UI </a:t>
          </a:r>
          <a:r>
            <a:rPr lang="ko-KR" altLang="en-US" sz="1300" kern="1200" dirty="0" smtClean="0"/>
            <a:t>테스트</a:t>
          </a:r>
          <a:endParaRPr lang="ko-KR" altLang="en-US" sz="1300" kern="1200" dirty="0"/>
        </a:p>
      </dsp:txBody>
      <dsp:txXfrm>
        <a:off x="321102" y="4168090"/>
        <a:ext cx="1991863" cy="1166094"/>
      </dsp:txXfrm>
    </dsp:sp>
    <dsp:sp modelId="{DFD3C586-E326-4351-A34D-64E2E3042409}">
      <dsp:nvSpPr>
        <dsp:cNvPr id="0" name=""/>
        <dsp:cNvSpPr/>
      </dsp:nvSpPr>
      <dsp:spPr>
        <a:xfrm>
          <a:off x="2530913" y="4495149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2530913" y="4597544"/>
        <a:ext cx="306360" cy="307186"/>
      </dsp:txXfrm>
    </dsp:sp>
    <dsp:sp modelId="{4327062D-4A06-4500-A5A9-B4FA8584A74C}">
      <dsp:nvSpPr>
        <dsp:cNvPr id="0" name=""/>
        <dsp:cNvSpPr/>
      </dsp:nvSpPr>
      <dsp:spPr>
        <a:xfrm>
          <a:off x="3175013" y="4131811"/>
          <a:ext cx="2064421" cy="1238652"/>
        </a:xfrm>
        <a:prstGeom prst="roundRect">
          <a:avLst>
            <a:gd name="adj" fmla="val 10000"/>
          </a:avLst>
        </a:prstGeom>
        <a:solidFill>
          <a:schemeClr val="accent5">
            <a:hueOff val="-6016373"/>
            <a:satOff val="-8368"/>
            <a:lumOff val="-32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kern="1200" dirty="0" smtClean="0"/>
            <a:t>UI/UX</a:t>
          </a:r>
          <a:r>
            <a:rPr lang="ko-KR" altLang="en-US" sz="1700" kern="1200" dirty="0" err="1" smtClean="0"/>
            <a:t>콘텐츠</a:t>
          </a:r>
          <a:r>
            <a:rPr lang="ko-KR" altLang="en-US" sz="1700" kern="1200" dirty="0" smtClean="0"/>
            <a:t> 제작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smtClean="0"/>
            <a:t>애플리케이션 배포</a:t>
          </a:r>
          <a:endParaRPr lang="ko-KR" altLang="en-US" sz="1300" kern="1200" dirty="0"/>
        </a:p>
      </dsp:txBody>
      <dsp:txXfrm>
        <a:off x="3211292" y="4168090"/>
        <a:ext cx="1991863" cy="1166094"/>
      </dsp:txXfrm>
    </dsp:sp>
    <dsp:sp modelId="{2240F06C-7813-48C7-9D15-593739F74D4D}">
      <dsp:nvSpPr>
        <dsp:cNvPr id="0" name=""/>
        <dsp:cNvSpPr/>
      </dsp:nvSpPr>
      <dsp:spPr>
        <a:xfrm>
          <a:off x="5421103" y="4495149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618010"/>
            <a:satOff val="-9205"/>
            <a:lumOff val="-35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5421103" y="4597544"/>
        <a:ext cx="306360" cy="307186"/>
      </dsp:txXfrm>
    </dsp:sp>
    <dsp:sp modelId="{CB1F4B65-C1B3-4616-BD29-21968215BCCA}">
      <dsp:nvSpPr>
        <dsp:cNvPr id="0" name=""/>
        <dsp:cNvSpPr/>
      </dsp:nvSpPr>
      <dsp:spPr>
        <a:xfrm>
          <a:off x="6065202" y="4131811"/>
          <a:ext cx="2064421" cy="12386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포트폴리오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err="1" smtClean="0"/>
            <a:t>웹퍼블리싱</a:t>
          </a:r>
          <a:r>
            <a:rPr lang="ko-KR" altLang="en-US" sz="1300" kern="1200" dirty="0" smtClean="0"/>
            <a:t> 포트폴리오</a:t>
          </a:r>
          <a:endParaRPr lang="ko-KR" altLang="en-US" sz="1300" kern="1200" dirty="0"/>
        </a:p>
      </dsp:txBody>
      <dsp:txXfrm>
        <a:off x="6101481" y="4168090"/>
        <a:ext cx="1991863" cy="1166094"/>
      </dsp:txXfrm>
    </dsp:sp>
    <dsp:sp modelId="{18F586AC-BEFE-4D7A-AB8B-AB6C3012BA04}">
      <dsp:nvSpPr>
        <dsp:cNvPr id="0" name=""/>
        <dsp:cNvSpPr/>
      </dsp:nvSpPr>
      <dsp:spPr>
        <a:xfrm>
          <a:off x="8311292" y="4495149"/>
          <a:ext cx="437657" cy="511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400" kern="1200"/>
        </a:p>
      </dsp:txBody>
      <dsp:txXfrm>
        <a:off x="8311292" y="4597544"/>
        <a:ext cx="306360" cy="307186"/>
      </dsp:txXfrm>
    </dsp:sp>
    <dsp:sp modelId="{B7CE9494-47A4-4E5E-B567-6A975D8A3446}">
      <dsp:nvSpPr>
        <dsp:cNvPr id="0" name=""/>
        <dsp:cNvSpPr/>
      </dsp:nvSpPr>
      <dsp:spPr>
        <a:xfrm>
          <a:off x="8955392" y="4131811"/>
          <a:ext cx="2064421" cy="123865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kern="1200" dirty="0" smtClean="0"/>
            <a:t>포트폴리오</a:t>
          </a:r>
          <a:endParaRPr lang="ko-KR" altLang="en-US" sz="1700" kern="1200" dirty="0"/>
        </a:p>
        <a:p>
          <a:pPr marL="114300" lvl="1" indent="-114300" algn="l" defTabSz="5778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kern="1200" dirty="0" err="1" smtClean="0"/>
            <a:t>하이브리드웹</a:t>
          </a:r>
          <a:r>
            <a:rPr lang="ko-KR" altLang="en-US" sz="1300" kern="1200" dirty="0" smtClean="0"/>
            <a:t> 포트폴리오 </a:t>
          </a:r>
          <a:endParaRPr lang="ko-KR" altLang="en-US" sz="1300" kern="1200" dirty="0"/>
        </a:p>
      </dsp:txBody>
      <dsp:txXfrm>
        <a:off x="8991671" y="4168090"/>
        <a:ext cx="1991863" cy="1166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01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3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28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06887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6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0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0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0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4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3495A-7CAF-4E29-9F0F-1748CAD65CB7}" type="datetimeFigureOut">
              <a:rPr lang="ko-KR" altLang="en-US" smtClean="0"/>
              <a:t>2021-01-10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8B10-BA96-45CA-8B6F-3D3D18CCED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314631" y="2053729"/>
            <a:ext cx="10038735" cy="20321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 dirty="0" smtClean="0"/>
              <a:t>(</a:t>
            </a:r>
            <a:r>
              <a:rPr lang="ko-KR" altLang="en-US" sz="5400" dirty="0" err="1" smtClean="0"/>
              <a:t>스마트웹</a:t>
            </a:r>
            <a:r>
              <a:rPr lang="en-US" altLang="ko-KR" sz="5400" dirty="0" smtClean="0"/>
              <a:t>&amp;</a:t>
            </a:r>
            <a:r>
              <a:rPr lang="ko-KR" altLang="en-US" sz="5400" dirty="0" err="1" smtClean="0"/>
              <a:t>콘텐츠개발</a:t>
            </a:r>
            <a:r>
              <a:rPr lang="en-US" altLang="ko-KR" sz="5400" dirty="0" smtClean="0"/>
              <a:t>) UI/UX</a:t>
            </a:r>
            <a:br>
              <a:rPr lang="en-US" altLang="ko-KR" sz="5400" dirty="0" smtClean="0"/>
            </a:br>
            <a:r>
              <a:rPr lang="ko-KR" altLang="en-US" sz="5400" dirty="0" err="1" smtClean="0"/>
              <a:t>웹디자인</a:t>
            </a:r>
            <a:r>
              <a:rPr lang="en-US" altLang="ko-KR" sz="5400" dirty="0"/>
              <a:t> </a:t>
            </a:r>
            <a:r>
              <a:rPr lang="en-US" altLang="ko-KR" sz="5400" dirty="0" smtClean="0"/>
              <a:t>&amp; </a:t>
            </a:r>
            <a:r>
              <a:rPr lang="ko-KR" altLang="en-US" sz="5400" dirty="0" err="1" smtClean="0"/>
              <a:t>웹퍼블리셔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0832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6538" y="1261762"/>
            <a:ext cx="9144000" cy="1169204"/>
          </a:xfrm>
        </p:spPr>
        <p:txBody>
          <a:bodyPr>
            <a:noAutofit/>
          </a:bodyPr>
          <a:lstStyle/>
          <a:p>
            <a:r>
              <a:rPr lang="ko-KR" altLang="en-US" sz="6000" dirty="0" smtClean="0"/>
              <a:t>영문 타자 연습</a:t>
            </a:r>
            <a:endParaRPr lang="ko-KR" altLang="en-US" sz="6000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546538" y="2622211"/>
            <a:ext cx="9144000" cy="1169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ko-KR" altLang="en-US" sz="6000" dirty="0" err="1"/>
              <a:t>노트및</a:t>
            </a:r>
            <a:r>
              <a:rPr lang="ko-KR" altLang="en-US" sz="6000" dirty="0"/>
              <a:t> 필기도구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46538" y="4205684"/>
            <a:ext cx="9144000" cy="11692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 smtClean="0"/>
              <a:t>자료관리</a:t>
            </a:r>
            <a:r>
              <a:rPr lang="en-US" altLang="ko-KR" sz="6000" dirty="0" smtClean="0"/>
              <a:t>-</a:t>
            </a:r>
            <a:r>
              <a:rPr lang="ko-KR" altLang="en-US" sz="6000" dirty="0" err="1" smtClean="0"/>
              <a:t>클라우드추천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4375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72886" y="10386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교육커리큘럼</a:t>
            </a:r>
            <a:endParaRPr lang="ko-KR" altLang="en-US" sz="4000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14913406"/>
              </p:ext>
            </p:extLst>
          </p:nvPr>
        </p:nvGraphicFramePr>
        <p:xfrm>
          <a:off x="619433" y="1386840"/>
          <a:ext cx="11304637" cy="537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2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71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(스마트웹&amp;콘텐츠개발) UI/UX 웹디자인 &amp; 웹퍼블리셔</vt:lpstr>
      <vt:lpstr>영문 타자 연습</vt:lpstr>
      <vt:lpstr>교육커리큘럼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(스마트웹&amp;콘텐츠개발) UI/UX 웹디자인 &amp; 웹퍼블리셔</dc:title>
  <dc:creator>USER</dc:creator>
  <cp:lastModifiedBy>USER</cp:lastModifiedBy>
  <cp:revision>4</cp:revision>
  <dcterms:created xsi:type="dcterms:W3CDTF">2021-01-04T09:04:29Z</dcterms:created>
  <dcterms:modified xsi:type="dcterms:W3CDTF">2021-01-10T13:12:43Z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C:\Users\USER\Desktop\스마트웹&amp;콘텐츠개발) UI.pptx</vt:lpwstr>
  </property>
</Properties>
</file>