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86316-4A48-446C-8394-A4E03C126241}" v="23" dt="2021-10-25T06:02:02.216"/>
    <p1510:client id="{B0595AB3-FE21-4B74-947C-D418D9617872}" v="810" dt="2021-10-25T05:48:45.331"/>
    <p1510:client id="{C3FB145F-5A2D-43E8-88C4-FF66B1065F6C}" v="437" dt="2021-10-25T04:29:38.460"/>
    <p1510:client id="{EDEC48FE-0E70-45B5-B1A9-ECF4C13BFFD0}" v="14" dt="2021-10-25T06:05:4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C82A7-27C4-4A7B-8273-56063A43AA7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C73CE2-3943-4499-A859-DD143F4023AE}">
      <dgm:prSet/>
      <dgm:spPr/>
      <dgm:t>
        <a:bodyPr/>
        <a:lstStyle/>
        <a:p>
          <a:pPr>
            <a:defRPr cap="all"/>
          </a:pPr>
          <a:r>
            <a:rPr lang="en-US"/>
            <a:t>IMAGE SEARCH ENGINE</a:t>
          </a:r>
        </a:p>
      </dgm:t>
    </dgm:pt>
    <dgm:pt modelId="{69714541-329C-4EED-B28C-5779A68486C4}" type="parTrans" cxnId="{3BC85344-D1A3-41BE-B7FA-59F088C3B1CE}">
      <dgm:prSet/>
      <dgm:spPr/>
      <dgm:t>
        <a:bodyPr/>
        <a:lstStyle/>
        <a:p>
          <a:endParaRPr lang="en-US"/>
        </a:p>
      </dgm:t>
    </dgm:pt>
    <dgm:pt modelId="{83B5A5AE-ACF6-45B7-AE90-6CE30D9D2399}" type="sibTrans" cxnId="{3BC85344-D1A3-41BE-B7FA-59F088C3B1CE}">
      <dgm:prSet/>
      <dgm:spPr/>
      <dgm:t>
        <a:bodyPr/>
        <a:lstStyle/>
        <a:p>
          <a:endParaRPr lang="en-US"/>
        </a:p>
      </dgm:t>
    </dgm:pt>
    <dgm:pt modelId="{C240EDA3-B600-40E6-ACF6-644EBE89A05C}">
      <dgm:prSet/>
      <dgm:spPr/>
      <dgm:t>
        <a:bodyPr/>
        <a:lstStyle/>
        <a:p>
          <a:pPr>
            <a:defRPr cap="all"/>
          </a:pPr>
          <a:r>
            <a:rPr lang="en-US"/>
            <a:t>GUIDANCE FOR BLINDS</a:t>
          </a:r>
        </a:p>
      </dgm:t>
    </dgm:pt>
    <dgm:pt modelId="{547AA607-C01E-44C1-8FC5-D53862E9C26E}" type="parTrans" cxnId="{6C740683-218B-46D6-A1A9-E1CE58E74BF4}">
      <dgm:prSet/>
      <dgm:spPr/>
      <dgm:t>
        <a:bodyPr/>
        <a:lstStyle/>
        <a:p>
          <a:endParaRPr lang="en-US"/>
        </a:p>
      </dgm:t>
    </dgm:pt>
    <dgm:pt modelId="{EB6042A4-6655-4FBC-8390-50A1AB87D600}" type="sibTrans" cxnId="{6C740683-218B-46D6-A1A9-E1CE58E74BF4}">
      <dgm:prSet/>
      <dgm:spPr/>
      <dgm:t>
        <a:bodyPr/>
        <a:lstStyle/>
        <a:p>
          <a:endParaRPr lang="en-US"/>
        </a:p>
      </dgm:t>
    </dgm:pt>
    <dgm:pt modelId="{BEE4673F-C832-4847-AEB7-CA4BA5A193EF}">
      <dgm:prSet/>
      <dgm:spPr/>
      <dgm:t>
        <a:bodyPr/>
        <a:lstStyle/>
        <a:p>
          <a:pPr>
            <a:defRPr cap="all"/>
          </a:pPr>
          <a:r>
            <a:rPr lang="en-US"/>
            <a:t>SELF DRIVING CAR</a:t>
          </a:r>
        </a:p>
      </dgm:t>
    </dgm:pt>
    <dgm:pt modelId="{1E0921B3-9B33-4A91-8B7B-744275A419CD}" type="parTrans" cxnId="{ACB3EEB0-DBB1-48E7-A24A-571DD1D86FD7}">
      <dgm:prSet/>
      <dgm:spPr/>
      <dgm:t>
        <a:bodyPr/>
        <a:lstStyle/>
        <a:p>
          <a:endParaRPr lang="en-US"/>
        </a:p>
      </dgm:t>
    </dgm:pt>
    <dgm:pt modelId="{9447DF78-3DF3-4EB8-8B94-71AB56045668}" type="sibTrans" cxnId="{ACB3EEB0-DBB1-48E7-A24A-571DD1D86FD7}">
      <dgm:prSet/>
      <dgm:spPr/>
      <dgm:t>
        <a:bodyPr/>
        <a:lstStyle/>
        <a:p>
          <a:endParaRPr lang="en-US"/>
        </a:p>
      </dgm:t>
    </dgm:pt>
    <dgm:pt modelId="{99CC76D9-CD67-485E-A3E3-2C974FBF03C6}" type="pres">
      <dgm:prSet presAssocID="{A22C82A7-27C4-4A7B-8273-56063A43AA7C}" presName="root" presStyleCnt="0">
        <dgm:presLayoutVars>
          <dgm:dir/>
          <dgm:resizeHandles val="exact"/>
        </dgm:presLayoutVars>
      </dgm:prSet>
      <dgm:spPr/>
    </dgm:pt>
    <dgm:pt modelId="{81399CE2-2642-44C3-8C14-22810D3EE22E}" type="pres">
      <dgm:prSet presAssocID="{DAC73CE2-3943-4499-A859-DD143F4023AE}" presName="compNode" presStyleCnt="0"/>
      <dgm:spPr/>
    </dgm:pt>
    <dgm:pt modelId="{31BDF679-D5B5-4CF8-AEC0-1624AE9C25C9}" type="pres">
      <dgm:prSet presAssocID="{DAC73CE2-3943-4499-A859-DD143F4023AE}" presName="iconBgRect" presStyleLbl="bgShp" presStyleIdx="0" presStyleCnt="3"/>
      <dgm:spPr/>
    </dgm:pt>
    <dgm:pt modelId="{7EAAE9C4-07F8-4849-AA19-D7DF4E71A7B2}" type="pres">
      <dgm:prSet presAssocID="{DAC73CE2-3943-4499-A859-DD143F4023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27E561-7EBF-4CAA-9605-DC1604F4C5FA}" type="pres">
      <dgm:prSet presAssocID="{DAC73CE2-3943-4499-A859-DD143F4023AE}" presName="spaceRect" presStyleCnt="0"/>
      <dgm:spPr/>
    </dgm:pt>
    <dgm:pt modelId="{2CF30381-9CC6-4706-9E83-A311F9F3E17F}" type="pres">
      <dgm:prSet presAssocID="{DAC73CE2-3943-4499-A859-DD143F4023AE}" presName="textRect" presStyleLbl="revTx" presStyleIdx="0" presStyleCnt="3">
        <dgm:presLayoutVars>
          <dgm:chMax val="1"/>
          <dgm:chPref val="1"/>
        </dgm:presLayoutVars>
      </dgm:prSet>
      <dgm:spPr/>
    </dgm:pt>
    <dgm:pt modelId="{61E60422-E9E2-4BE1-BDEB-B71662A304B8}" type="pres">
      <dgm:prSet presAssocID="{83B5A5AE-ACF6-45B7-AE90-6CE30D9D2399}" presName="sibTrans" presStyleCnt="0"/>
      <dgm:spPr/>
    </dgm:pt>
    <dgm:pt modelId="{45237C7E-F5EF-4607-954C-C5D637CCB98B}" type="pres">
      <dgm:prSet presAssocID="{C240EDA3-B600-40E6-ACF6-644EBE89A05C}" presName="compNode" presStyleCnt="0"/>
      <dgm:spPr/>
    </dgm:pt>
    <dgm:pt modelId="{24681D71-8283-4801-BE01-9980BB35836E}" type="pres">
      <dgm:prSet presAssocID="{C240EDA3-B600-40E6-ACF6-644EBE89A05C}" presName="iconBgRect" presStyleLbl="bgShp" presStyleIdx="1" presStyleCnt="3"/>
      <dgm:spPr/>
    </dgm:pt>
    <dgm:pt modelId="{B68678CF-4BE8-427A-A55F-253FD409397F}" type="pres">
      <dgm:prSet presAssocID="{C240EDA3-B600-40E6-ACF6-644EBE89A0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C16127-479D-49D5-AFA2-62B99C781B60}" type="pres">
      <dgm:prSet presAssocID="{C240EDA3-B600-40E6-ACF6-644EBE89A05C}" presName="spaceRect" presStyleCnt="0"/>
      <dgm:spPr/>
    </dgm:pt>
    <dgm:pt modelId="{51BCDA38-3169-4C50-B838-3D4FA7A18B05}" type="pres">
      <dgm:prSet presAssocID="{C240EDA3-B600-40E6-ACF6-644EBE89A05C}" presName="textRect" presStyleLbl="revTx" presStyleIdx="1" presStyleCnt="3">
        <dgm:presLayoutVars>
          <dgm:chMax val="1"/>
          <dgm:chPref val="1"/>
        </dgm:presLayoutVars>
      </dgm:prSet>
      <dgm:spPr/>
    </dgm:pt>
    <dgm:pt modelId="{8A3463EA-809D-443F-BECC-FA2E07D83B5B}" type="pres">
      <dgm:prSet presAssocID="{EB6042A4-6655-4FBC-8390-50A1AB87D600}" presName="sibTrans" presStyleCnt="0"/>
      <dgm:spPr/>
    </dgm:pt>
    <dgm:pt modelId="{5E41610D-827A-4F73-A476-AE3AC046F94A}" type="pres">
      <dgm:prSet presAssocID="{BEE4673F-C832-4847-AEB7-CA4BA5A193EF}" presName="compNode" presStyleCnt="0"/>
      <dgm:spPr/>
    </dgm:pt>
    <dgm:pt modelId="{65E63750-2F8F-4292-BAAF-C3766E064271}" type="pres">
      <dgm:prSet presAssocID="{BEE4673F-C832-4847-AEB7-CA4BA5A193EF}" presName="iconBgRect" presStyleLbl="bgShp" presStyleIdx="2" presStyleCnt="3"/>
      <dgm:spPr/>
    </dgm:pt>
    <dgm:pt modelId="{4E2B5160-C747-4476-BA7E-0760D2A0294C}" type="pres">
      <dgm:prSet presAssocID="{BEE4673F-C832-4847-AEB7-CA4BA5A193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3BE596E-DBE2-4153-BCAB-CCD86F079139}" type="pres">
      <dgm:prSet presAssocID="{BEE4673F-C832-4847-AEB7-CA4BA5A193EF}" presName="spaceRect" presStyleCnt="0"/>
      <dgm:spPr/>
    </dgm:pt>
    <dgm:pt modelId="{EBDD9167-0255-4F8C-9F8C-21FAD6801E51}" type="pres">
      <dgm:prSet presAssocID="{BEE4673F-C832-4847-AEB7-CA4BA5A193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248323-20F0-4577-98F7-7A50F54B08F6}" type="presOf" srcId="{DAC73CE2-3943-4499-A859-DD143F4023AE}" destId="{2CF30381-9CC6-4706-9E83-A311F9F3E17F}" srcOrd="0" destOrd="0" presId="urn:microsoft.com/office/officeart/2018/5/layout/IconCircleLabelList"/>
    <dgm:cxn modelId="{3BC85344-D1A3-41BE-B7FA-59F088C3B1CE}" srcId="{A22C82A7-27C4-4A7B-8273-56063A43AA7C}" destId="{DAC73CE2-3943-4499-A859-DD143F4023AE}" srcOrd="0" destOrd="0" parTransId="{69714541-329C-4EED-B28C-5779A68486C4}" sibTransId="{83B5A5AE-ACF6-45B7-AE90-6CE30D9D2399}"/>
    <dgm:cxn modelId="{E27DF264-7070-4E98-A5F2-A0DF7AB22E62}" type="presOf" srcId="{C240EDA3-B600-40E6-ACF6-644EBE89A05C}" destId="{51BCDA38-3169-4C50-B838-3D4FA7A18B05}" srcOrd="0" destOrd="0" presId="urn:microsoft.com/office/officeart/2018/5/layout/IconCircleLabelList"/>
    <dgm:cxn modelId="{6C740683-218B-46D6-A1A9-E1CE58E74BF4}" srcId="{A22C82A7-27C4-4A7B-8273-56063A43AA7C}" destId="{C240EDA3-B600-40E6-ACF6-644EBE89A05C}" srcOrd="1" destOrd="0" parTransId="{547AA607-C01E-44C1-8FC5-D53862E9C26E}" sibTransId="{EB6042A4-6655-4FBC-8390-50A1AB87D600}"/>
    <dgm:cxn modelId="{075D7286-4576-476A-ABB0-777B470120CB}" type="presOf" srcId="{BEE4673F-C832-4847-AEB7-CA4BA5A193EF}" destId="{EBDD9167-0255-4F8C-9F8C-21FAD6801E51}" srcOrd="0" destOrd="0" presId="urn:microsoft.com/office/officeart/2018/5/layout/IconCircleLabelList"/>
    <dgm:cxn modelId="{632733A6-437C-4972-8574-F80EB39AF293}" type="presOf" srcId="{A22C82A7-27C4-4A7B-8273-56063A43AA7C}" destId="{99CC76D9-CD67-485E-A3E3-2C974FBF03C6}" srcOrd="0" destOrd="0" presId="urn:microsoft.com/office/officeart/2018/5/layout/IconCircleLabelList"/>
    <dgm:cxn modelId="{ACB3EEB0-DBB1-48E7-A24A-571DD1D86FD7}" srcId="{A22C82A7-27C4-4A7B-8273-56063A43AA7C}" destId="{BEE4673F-C832-4847-AEB7-CA4BA5A193EF}" srcOrd="2" destOrd="0" parTransId="{1E0921B3-9B33-4A91-8B7B-744275A419CD}" sibTransId="{9447DF78-3DF3-4EB8-8B94-71AB56045668}"/>
    <dgm:cxn modelId="{49C23E24-7814-4BF0-932B-18F67B066EF8}" type="presParOf" srcId="{99CC76D9-CD67-485E-A3E3-2C974FBF03C6}" destId="{81399CE2-2642-44C3-8C14-22810D3EE22E}" srcOrd="0" destOrd="0" presId="urn:microsoft.com/office/officeart/2018/5/layout/IconCircleLabelList"/>
    <dgm:cxn modelId="{510D6557-C5F2-48FF-8B50-234703FA2EAD}" type="presParOf" srcId="{81399CE2-2642-44C3-8C14-22810D3EE22E}" destId="{31BDF679-D5B5-4CF8-AEC0-1624AE9C25C9}" srcOrd="0" destOrd="0" presId="urn:microsoft.com/office/officeart/2018/5/layout/IconCircleLabelList"/>
    <dgm:cxn modelId="{7623AA2F-ACE3-449D-B6F9-7209CC1897CA}" type="presParOf" srcId="{81399CE2-2642-44C3-8C14-22810D3EE22E}" destId="{7EAAE9C4-07F8-4849-AA19-D7DF4E71A7B2}" srcOrd="1" destOrd="0" presId="urn:microsoft.com/office/officeart/2018/5/layout/IconCircleLabelList"/>
    <dgm:cxn modelId="{68FB5E73-52D7-4157-B9FC-E754F272E466}" type="presParOf" srcId="{81399CE2-2642-44C3-8C14-22810D3EE22E}" destId="{8B27E561-7EBF-4CAA-9605-DC1604F4C5FA}" srcOrd="2" destOrd="0" presId="urn:microsoft.com/office/officeart/2018/5/layout/IconCircleLabelList"/>
    <dgm:cxn modelId="{6FFF8A59-ECFE-41AA-9F55-2975600C156C}" type="presParOf" srcId="{81399CE2-2642-44C3-8C14-22810D3EE22E}" destId="{2CF30381-9CC6-4706-9E83-A311F9F3E17F}" srcOrd="3" destOrd="0" presId="urn:microsoft.com/office/officeart/2018/5/layout/IconCircleLabelList"/>
    <dgm:cxn modelId="{D2039856-B71A-4A83-A1FA-D603C3556695}" type="presParOf" srcId="{99CC76D9-CD67-485E-A3E3-2C974FBF03C6}" destId="{61E60422-E9E2-4BE1-BDEB-B71662A304B8}" srcOrd="1" destOrd="0" presId="urn:microsoft.com/office/officeart/2018/5/layout/IconCircleLabelList"/>
    <dgm:cxn modelId="{C982A251-B8B6-4621-BCBE-02FB0715A4C2}" type="presParOf" srcId="{99CC76D9-CD67-485E-A3E3-2C974FBF03C6}" destId="{45237C7E-F5EF-4607-954C-C5D637CCB98B}" srcOrd="2" destOrd="0" presId="urn:microsoft.com/office/officeart/2018/5/layout/IconCircleLabelList"/>
    <dgm:cxn modelId="{54EF7C84-6A1F-456C-95F5-F00EB0468C47}" type="presParOf" srcId="{45237C7E-F5EF-4607-954C-C5D637CCB98B}" destId="{24681D71-8283-4801-BE01-9980BB35836E}" srcOrd="0" destOrd="0" presId="urn:microsoft.com/office/officeart/2018/5/layout/IconCircleLabelList"/>
    <dgm:cxn modelId="{BA10DBAF-5BEE-4492-958E-0876BF55D087}" type="presParOf" srcId="{45237C7E-F5EF-4607-954C-C5D637CCB98B}" destId="{B68678CF-4BE8-427A-A55F-253FD409397F}" srcOrd="1" destOrd="0" presId="urn:microsoft.com/office/officeart/2018/5/layout/IconCircleLabelList"/>
    <dgm:cxn modelId="{9FB6AE21-F8ED-472B-B8ED-7967759D3F00}" type="presParOf" srcId="{45237C7E-F5EF-4607-954C-C5D637CCB98B}" destId="{86C16127-479D-49D5-AFA2-62B99C781B60}" srcOrd="2" destOrd="0" presId="urn:microsoft.com/office/officeart/2018/5/layout/IconCircleLabelList"/>
    <dgm:cxn modelId="{11FEF39A-1181-4CDF-8CC6-5B3B929D2D44}" type="presParOf" srcId="{45237C7E-F5EF-4607-954C-C5D637CCB98B}" destId="{51BCDA38-3169-4C50-B838-3D4FA7A18B05}" srcOrd="3" destOrd="0" presId="urn:microsoft.com/office/officeart/2018/5/layout/IconCircleLabelList"/>
    <dgm:cxn modelId="{22B00E61-389E-48AC-B7C1-4B8FEFD37A74}" type="presParOf" srcId="{99CC76D9-CD67-485E-A3E3-2C974FBF03C6}" destId="{8A3463EA-809D-443F-BECC-FA2E07D83B5B}" srcOrd="3" destOrd="0" presId="urn:microsoft.com/office/officeart/2018/5/layout/IconCircleLabelList"/>
    <dgm:cxn modelId="{FDC5AAD6-5C2A-4222-A8D9-9CC5456FDB42}" type="presParOf" srcId="{99CC76D9-CD67-485E-A3E3-2C974FBF03C6}" destId="{5E41610D-827A-4F73-A476-AE3AC046F94A}" srcOrd="4" destOrd="0" presId="urn:microsoft.com/office/officeart/2018/5/layout/IconCircleLabelList"/>
    <dgm:cxn modelId="{87DC8BA8-15A6-45C4-B973-35F34B74796D}" type="presParOf" srcId="{5E41610D-827A-4F73-A476-AE3AC046F94A}" destId="{65E63750-2F8F-4292-BAAF-C3766E064271}" srcOrd="0" destOrd="0" presId="urn:microsoft.com/office/officeart/2018/5/layout/IconCircleLabelList"/>
    <dgm:cxn modelId="{50C6302D-2C92-477F-8618-BCB5AEF7D9BD}" type="presParOf" srcId="{5E41610D-827A-4F73-A476-AE3AC046F94A}" destId="{4E2B5160-C747-4476-BA7E-0760D2A0294C}" srcOrd="1" destOrd="0" presId="urn:microsoft.com/office/officeart/2018/5/layout/IconCircleLabelList"/>
    <dgm:cxn modelId="{9BDCAE12-352B-4243-AA9D-BA344FCD357D}" type="presParOf" srcId="{5E41610D-827A-4F73-A476-AE3AC046F94A}" destId="{93BE596E-DBE2-4153-BCAB-CCD86F079139}" srcOrd="2" destOrd="0" presId="urn:microsoft.com/office/officeart/2018/5/layout/IconCircleLabelList"/>
    <dgm:cxn modelId="{891D747C-81D2-474B-9640-97C6CAEBED19}" type="presParOf" srcId="{5E41610D-827A-4F73-A476-AE3AC046F94A}" destId="{EBDD9167-0255-4F8C-9F8C-21FAD6801E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F679-D5B5-4CF8-AEC0-1624AE9C25C9}">
      <dsp:nvSpPr>
        <dsp:cNvPr id="0" name=""/>
        <dsp:cNvSpPr/>
      </dsp:nvSpPr>
      <dsp:spPr>
        <a:xfrm>
          <a:off x="640379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E9C4-07F8-4849-AA19-D7DF4E71A7B2}">
      <dsp:nvSpPr>
        <dsp:cNvPr id="0" name=""/>
        <dsp:cNvSpPr/>
      </dsp:nvSpPr>
      <dsp:spPr>
        <a:xfrm>
          <a:off x="1035254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0381-9CC6-4706-9E83-A311F9F3E17F}">
      <dsp:nvSpPr>
        <dsp:cNvPr id="0" name=""/>
        <dsp:cNvSpPr/>
      </dsp:nvSpPr>
      <dsp:spPr>
        <a:xfrm>
          <a:off x="48067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IMAGE SEARCH ENGINE</a:t>
          </a:r>
        </a:p>
      </dsp:txBody>
      <dsp:txXfrm>
        <a:off x="48067" y="2456173"/>
        <a:ext cx="3037500" cy="720000"/>
      </dsp:txXfrm>
    </dsp:sp>
    <dsp:sp modelId="{24681D71-8283-4801-BE01-9980BB35836E}">
      <dsp:nvSpPr>
        <dsp:cNvPr id="0" name=""/>
        <dsp:cNvSpPr/>
      </dsp:nvSpPr>
      <dsp:spPr>
        <a:xfrm>
          <a:off x="4209442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678CF-4BE8-427A-A55F-253FD409397F}">
      <dsp:nvSpPr>
        <dsp:cNvPr id="0" name=""/>
        <dsp:cNvSpPr/>
      </dsp:nvSpPr>
      <dsp:spPr>
        <a:xfrm>
          <a:off x="4604317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CDA38-3169-4C50-B838-3D4FA7A18B05}">
      <dsp:nvSpPr>
        <dsp:cNvPr id="0" name=""/>
        <dsp:cNvSpPr/>
      </dsp:nvSpPr>
      <dsp:spPr>
        <a:xfrm>
          <a:off x="3617130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GUIDANCE FOR BLINDS</a:t>
          </a:r>
        </a:p>
      </dsp:txBody>
      <dsp:txXfrm>
        <a:off x="3617130" y="2456173"/>
        <a:ext cx="3037500" cy="720000"/>
      </dsp:txXfrm>
    </dsp:sp>
    <dsp:sp modelId="{65E63750-2F8F-4292-BAAF-C3766E064271}">
      <dsp:nvSpPr>
        <dsp:cNvPr id="0" name=""/>
        <dsp:cNvSpPr/>
      </dsp:nvSpPr>
      <dsp:spPr>
        <a:xfrm>
          <a:off x="7778505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B5160-C747-4476-BA7E-0760D2A0294C}">
      <dsp:nvSpPr>
        <dsp:cNvPr id="0" name=""/>
        <dsp:cNvSpPr/>
      </dsp:nvSpPr>
      <dsp:spPr>
        <a:xfrm>
          <a:off x="8173380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D9167-0255-4F8C-9F8C-21FAD6801E51}">
      <dsp:nvSpPr>
        <dsp:cNvPr id="0" name=""/>
        <dsp:cNvSpPr/>
      </dsp:nvSpPr>
      <dsp:spPr>
        <a:xfrm>
          <a:off x="7186192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SELF DRIVING CAR</a:t>
          </a:r>
        </a:p>
      </dsp:txBody>
      <dsp:txXfrm>
        <a:off x="7186192" y="2456173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3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1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esh net in pink and purple hue forming a 3D outline">
            <a:extLst>
              <a:ext uri="{FF2B5EF4-FFF2-40B4-BE49-F238E27FC236}">
                <a16:creationId xmlns:a16="http://schemas.microsoft.com/office/drawing/2014/main" id="{5BAA0275-D39E-4CED-B0D4-0B732BF4F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7999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100" kern="1200">
                <a:ln w="1587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MAJOR PROJECT</a:t>
            </a:r>
            <a:br>
              <a:rPr lang="en-US" sz="8100" kern="1200">
                <a:ln w="1587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</a:br>
            <a:r>
              <a:rPr lang="en-US" sz="8100" kern="1200">
                <a:ln w="1587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EC17601</a:t>
            </a:r>
            <a:br>
              <a:rPr lang="en-US" sz="8100" kern="1200">
                <a:ln w="1587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</a:br>
            <a:r>
              <a:rPr lang="en-US" sz="8100" kern="1200">
                <a:ln w="1587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SESSION 2021-2022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PRIYANKA SONI (20185053)</a:t>
            </a:r>
          </a:p>
          <a:p>
            <a:r>
              <a:rPr lang="en-US" sz="2400">
                <a:solidFill>
                  <a:schemeClr val="tx1"/>
                </a:solidFill>
              </a:rPr>
              <a:t>DIVAS GUPTA (20185116)</a:t>
            </a:r>
          </a:p>
          <a:p>
            <a:r>
              <a:rPr lang="en-US" sz="2400">
                <a:solidFill>
                  <a:schemeClr val="tx1"/>
                </a:solidFill>
              </a:rPr>
              <a:t>DIPESH SHARMA POUDEL (20185105)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60035-842C-4AEE-8CB7-1EA33533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1F27-B738-4001-9384-1CBE723D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68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E2C77-899D-4CCF-ADDD-410300F5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USES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EEC108E-4311-4499-B0B3-5C80F72C4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8707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9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4C40A-937F-48C3-8E91-4EC3E6ED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1B66-A128-4E42-B3E2-33D2B0F6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35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mera lens">
            <a:extLst>
              <a:ext uri="{FF2B5EF4-FFF2-40B4-BE49-F238E27FC236}">
                <a16:creationId xmlns:a16="http://schemas.microsoft.com/office/drawing/2014/main" id="{645242D0-9CE9-4A74-80A1-6513AB422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7" r="-1" b="102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DC8E5-EC70-455B-8BF5-7F81FD79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IMAGE CAPTION GENERATOR USING MACHINE LEARNING 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12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CA6BA-1DFF-450D-BF38-208DA134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008819"/>
            <a:ext cx="4016116" cy="1370487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8758-7823-40D5-8EBA-EE42EC98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481640"/>
            <a:ext cx="4016116" cy="330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Automatically generating natural language descriptions according to the content observed in an image, is an important part of scene understanding, which combines knowledge of computer vision and natural language processing.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 Goal is to generate a concise description of an input image.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072771-7D35-47F3-8607-7F98C70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762777"/>
            <a:ext cx="6193767" cy="53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8C8CA-730D-4214-9552-F2370FDB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6" y="1136805"/>
            <a:ext cx="2861186" cy="4469371"/>
          </a:xfrm>
        </p:spPr>
        <p:txBody>
          <a:bodyPr>
            <a:normAutofit/>
          </a:bodyPr>
          <a:lstStyle/>
          <a:p>
            <a:r>
              <a:rPr lang="en-US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4414-7BCE-4F16-BAEA-3662A56D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>
              <a:buFont typeface="Wingdings"/>
              <a:buChar char="q"/>
            </a:pPr>
            <a:r>
              <a:rPr lang="en-US" sz="2800" dirty="0"/>
              <a:t>Python </a:t>
            </a:r>
            <a:endParaRPr lang="en-US" sz="2800"/>
          </a:p>
          <a:p>
            <a:pPr>
              <a:buFont typeface="Wingdings"/>
              <a:buChar char="q"/>
            </a:pPr>
            <a:r>
              <a:rPr lang="en-US" sz="2800" dirty="0"/>
              <a:t>TensorFlow</a:t>
            </a:r>
          </a:p>
          <a:p>
            <a:pPr>
              <a:buFont typeface="Wingdings"/>
              <a:buChar char="q"/>
            </a:pPr>
            <a:r>
              <a:rPr lang="en-US" sz="2800" dirty="0" err="1"/>
              <a:t>Keras</a:t>
            </a:r>
            <a:r>
              <a:rPr lang="en-US" sz="2800" dirty="0"/>
              <a:t> (VGG16 model)</a:t>
            </a:r>
          </a:p>
          <a:p>
            <a:pPr>
              <a:buFont typeface="Wingdings"/>
              <a:buChar char="q"/>
            </a:pP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06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BED0E-71C5-4FD3-A176-D4678371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dirty="0"/>
              <a:t>(Flickr8k)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C546-AB4E-424C-BF95-A882F2FF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762993"/>
            <a:ext cx="6627377" cy="5332013"/>
          </a:xfrm>
        </p:spPr>
        <p:txBody>
          <a:bodyPr>
            <a:normAutofit/>
          </a:bodyPr>
          <a:lstStyle/>
          <a:p>
            <a:pPr>
              <a:buFont typeface="Wingdings" pitchFamily="18" charset="2"/>
              <a:buChar char="q"/>
            </a:pPr>
            <a:r>
              <a:rPr lang="en-US" sz="3200" dirty="0"/>
              <a:t>We are using Flickr8k Dataset for the project.</a:t>
            </a:r>
            <a:endParaRPr lang="en-US" sz="2800" dirty="0"/>
          </a:p>
          <a:p>
            <a:pPr>
              <a:buFont typeface="Wingdings" pitchFamily="18" charset="2"/>
              <a:buChar char="q"/>
            </a:pPr>
            <a:r>
              <a:rPr lang="en-US" sz="3200" dirty="0"/>
              <a:t>The dataset consists of 8000 images and each image has 5 corresponding descriptions.</a:t>
            </a:r>
          </a:p>
          <a:p>
            <a:pPr>
              <a:buFont typeface="Wingdings" pitchFamily="18" charset="2"/>
              <a:buChar char="q"/>
            </a:pPr>
            <a:r>
              <a:rPr lang="en-US" sz="3200" dirty="0"/>
              <a:t>We split the data into 6000,1000 &amp; 1000 images as training , validation and testing sets respectively.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64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CA64-A456-49B4-81DD-DF6C66A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548743"/>
            <a:ext cx="4998963" cy="1384865"/>
          </a:xfrm>
        </p:spPr>
        <p:txBody>
          <a:bodyPr>
            <a:normAutofit/>
          </a:bodyPr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A1C7-4661-4105-8CC2-87CD07D5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93452"/>
            <a:ext cx="4998962" cy="36915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itchFamily="18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1.Image based model: We are using CNN to extract the features of an image.</a:t>
            </a:r>
          </a:p>
          <a:p>
            <a:pPr>
              <a:buFont typeface="Wingdings" pitchFamily="18" charset="2"/>
              <a:buChar char="q"/>
            </a:pPr>
            <a:r>
              <a:rPr lang="en-US" sz="2800" dirty="0">
                <a:solidFill>
                  <a:srgbClr val="FFFFFF"/>
                </a:solidFill>
              </a:rPr>
              <a:t>2.Language based model: We are using LSTM to translates the features and objects extracted by image based model to a natural sentence.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00A640-9085-4D29-AB37-B33C496A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85" y="757977"/>
            <a:ext cx="5727169" cy="53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C252B-934E-45C3-9B9A-21363F6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5" y="1711898"/>
            <a:ext cx="3019337" cy="3462958"/>
          </a:xfrm>
        </p:spPr>
        <p:txBody>
          <a:bodyPr>
            <a:normAutofit/>
          </a:bodyPr>
          <a:lstStyle/>
          <a:p>
            <a:r>
              <a:rPr lang="en-US" dirty="0"/>
              <a:t>IMAGE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2A3A-6165-4F37-9F32-B81697E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762993"/>
            <a:ext cx="6627377" cy="5332013"/>
          </a:xfrm>
        </p:spPr>
        <p:txBody>
          <a:bodyPr>
            <a:normAutofit/>
          </a:bodyPr>
          <a:lstStyle/>
          <a:p>
            <a:pPr>
              <a:buFont typeface="Wingdings" pitchFamily="18" charset="2"/>
              <a:buChar char="q"/>
            </a:pPr>
            <a:r>
              <a:rPr lang="en-US" sz="3200" dirty="0"/>
              <a:t>Resized all images to a fixed size of 224*224 pixels.</a:t>
            </a:r>
          </a:p>
          <a:p>
            <a:pPr>
              <a:buFont typeface="Wingdings" pitchFamily="18" charset="2"/>
              <a:buChar char="q"/>
            </a:pPr>
            <a:r>
              <a:rPr lang="en-US" sz="3200" dirty="0"/>
              <a:t>Used pre-built </a:t>
            </a:r>
            <a:r>
              <a:rPr lang="en-US" sz="3200" dirty="0" err="1"/>
              <a:t>keras</a:t>
            </a:r>
            <a:r>
              <a:rPr lang="en-US" sz="3200" dirty="0"/>
              <a:t> VGG16 (3*3 layers , CNN based ) 16 weighted layers model for features extraction of images.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69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4139-325C-4A1D-A8E6-6AEF02F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LANGUAGE BASED MODEL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80E3-5899-49B3-A4C4-B8A739A4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29295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For each image we trained the model by temporally injecting incremental sequences of the description.</a:t>
            </a:r>
            <a:endParaRPr lang="en-US"/>
          </a:p>
          <a:p>
            <a:pPr>
              <a:buFont typeface="Wingdings" pitchFamily="18" charset="2"/>
              <a:buChar char="q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FB0D3C-DFBA-4768-B3F7-2D4F8B6F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17" y="1626586"/>
            <a:ext cx="5554641" cy="35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24E2-DF01-4C90-B0CD-F12FC75B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68" y="1683144"/>
            <a:ext cx="3033714" cy="3879900"/>
          </a:xfrm>
        </p:spPr>
        <p:txBody>
          <a:bodyPr>
            <a:normAutofit/>
          </a:bodyPr>
          <a:lstStyle/>
          <a:p>
            <a:r>
              <a:rPr lang="en-US" dirty="0"/>
              <a:t>EVALUTION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B3D8-1676-47AC-AE9A-B4C4B4BC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762993"/>
            <a:ext cx="6627377" cy="53320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18" charset="2"/>
              <a:buChar char="q"/>
            </a:pPr>
            <a:r>
              <a:rPr lang="en-US" sz="2800" dirty="0"/>
              <a:t>Bilingual Evaluation Understudy Score(BLEU)</a:t>
            </a:r>
            <a:endParaRPr lang="en-US" sz="2800"/>
          </a:p>
          <a:p>
            <a:pPr>
              <a:buFont typeface="Wingdings" pitchFamily="18" charset="2"/>
              <a:buChar char="q"/>
            </a:pPr>
            <a:r>
              <a:rPr lang="en-US" sz="2800" dirty="0"/>
              <a:t>BLEU is a metric for evaluating a generated sentence to a reference sentence</a:t>
            </a:r>
            <a:endParaRPr lang="en-US" sz="2800"/>
          </a:p>
          <a:p>
            <a:pPr>
              <a:buFont typeface="Wingdings" pitchFamily="18" charset="2"/>
              <a:buChar char="q"/>
            </a:pPr>
            <a:r>
              <a:rPr lang="en-US" sz="2800" dirty="0"/>
              <a:t>BLEU score lies between 0 to 1.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Result:-</a:t>
            </a:r>
            <a:endParaRPr lang="en-US" sz="1800" dirty="0">
              <a:latin typeface="Corbel" panose="020B0503020204020204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Dataset: 6000
Descriptions: train=6000
Vocabulary Size: 7579
Description Length: 34
Dataset: 1000
Descriptions: test=1000
Photos: test=1000
BLEU-1: 0.529691
BLEU-2: 0.277107
BLEU-3: 0.182869
BLEU-4: 0.080318</a:t>
            </a:r>
            <a:endParaRPr lang="en-US" sz="1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55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MAJOR PROJECT EC17601 SESSION 2021-2022</vt:lpstr>
      <vt:lpstr>IMAGE CAPTION GENERATOR USING MACHINE LEARNING </vt:lpstr>
      <vt:lpstr>INTRODUCTION</vt:lpstr>
      <vt:lpstr>TECH STACKS</vt:lpstr>
      <vt:lpstr>DATASET (Flickr8k)</vt:lpstr>
      <vt:lpstr>DEEP LEARNING MODEL</vt:lpstr>
      <vt:lpstr>IMAGE BASED MODEL</vt:lpstr>
      <vt:lpstr>LANGUAGE BASED MODEL</vt:lpstr>
      <vt:lpstr>EVALUTION METRICS</vt:lpstr>
      <vt:lpstr>RESULT</vt:lpstr>
      <vt:lpstr>USES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395</cp:revision>
  <dcterms:created xsi:type="dcterms:W3CDTF">2021-10-25T03:42:48Z</dcterms:created>
  <dcterms:modified xsi:type="dcterms:W3CDTF">2021-10-25T06:22:26Z</dcterms:modified>
</cp:coreProperties>
</file>