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svg" /><Relationship Id="rId7" Type="http://schemas.openxmlformats.org/officeDocument/2006/relationships/image" Target="../media/image6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svg" /><Relationship Id="rId4" Type="http://schemas.openxmlformats.org/officeDocument/2006/relationships/image" Target="../media/image3.png" /><Relationship Id="rId9" Type="http://schemas.openxmlformats.org/officeDocument/2006/relationships/image" Target="../media/image8.sv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7" Type="http://schemas.openxmlformats.org/officeDocument/2006/relationships/image" Target="../media/image10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2.svg" /><Relationship Id="rId4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3311" y="685418"/>
            <a:ext cx="4821621" cy="54600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Graphic 4" descr="Magnifying glass outline">
            <a:extLst>
              <a:ext uri="{FF2B5EF4-FFF2-40B4-BE49-F238E27FC236}">
                <a16:creationId xmlns:a16="http://schemas.microsoft.com/office/drawing/2014/main" id="{3B002792-8C2F-F373-70AD-909FE443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1246" y="725213"/>
            <a:ext cx="362609" cy="362609"/>
          </a:xfrm>
          <a:prstGeom prst="rect">
            <a:avLst/>
          </a:prstGeom>
        </p:spPr>
      </p:pic>
      <p:pic>
        <p:nvPicPr>
          <p:cNvPr id="5" name="Graphic 5" descr="Bell outline">
            <a:extLst>
              <a:ext uri="{FF2B5EF4-FFF2-40B4-BE49-F238E27FC236}">
                <a16:creationId xmlns:a16="http://schemas.microsoft.com/office/drawing/2014/main" id="{3201AD5E-3052-9EE5-4FCF-E75242E7D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6523" y="777765"/>
            <a:ext cx="310056" cy="2706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B699A0-60DD-1B85-3B77-BA1AE8E61DB4}"/>
              </a:ext>
            </a:extLst>
          </p:cNvPr>
          <p:cNvSpPr/>
          <p:nvPr/>
        </p:nvSpPr>
        <p:spPr>
          <a:xfrm>
            <a:off x="7859108" y="790902"/>
            <a:ext cx="275898" cy="236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CCB4F-C05E-C4AE-8923-D08E64EDD150}"/>
              </a:ext>
            </a:extLst>
          </p:cNvPr>
          <p:cNvSpPr/>
          <p:nvPr/>
        </p:nvSpPr>
        <p:spPr>
          <a:xfrm>
            <a:off x="3587640" y="1183398"/>
            <a:ext cx="2180896" cy="52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UX Designer</a:t>
            </a:r>
          </a:p>
          <a:p>
            <a:pPr algn="ctr"/>
            <a:r>
              <a:rPr lang="en-US" dirty="0">
                <a:cs typeface="Calibri"/>
              </a:rPr>
              <a:t>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5FCA4-ABFD-E763-4C52-34ACE9CBAE32}"/>
              </a:ext>
            </a:extLst>
          </p:cNvPr>
          <p:cNvSpPr/>
          <p:nvPr/>
        </p:nvSpPr>
        <p:spPr>
          <a:xfrm>
            <a:off x="5860502" y="1183398"/>
            <a:ext cx="2180896" cy="52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UX Designer</a:t>
            </a:r>
          </a:p>
          <a:p>
            <a:pPr algn="ctr"/>
            <a:r>
              <a:rPr lang="en-US" dirty="0">
                <a:cs typeface="Calibri"/>
              </a:rPr>
              <a:t>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BBBFA-37AE-9890-E3E6-B23810AD8E1A}"/>
              </a:ext>
            </a:extLst>
          </p:cNvPr>
          <p:cNvSpPr txBox="1"/>
          <p:nvPr/>
        </p:nvSpPr>
        <p:spPr>
          <a:xfrm>
            <a:off x="3591254" y="2067253"/>
            <a:ext cx="2270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Current Openings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94F228-4687-8FC3-9F93-9092D978CDC9}"/>
              </a:ext>
            </a:extLst>
          </p:cNvPr>
          <p:cNvSpPr/>
          <p:nvPr/>
        </p:nvSpPr>
        <p:spPr>
          <a:xfrm>
            <a:off x="3587640" y="2773087"/>
            <a:ext cx="2180895" cy="52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UX Designer</a:t>
            </a:r>
          </a:p>
          <a:p>
            <a:pPr algn="ctr"/>
            <a:r>
              <a:rPr lang="en-US" dirty="0">
                <a:cs typeface="Calibri"/>
              </a:rPr>
              <a:t>Apply     View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3A0E96-C21D-5CDE-675E-6EF740F550E4}"/>
              </a:ext>
            </a:extLst>
          </p:cNvPr>
          <p:cNvSpPr/>
          <p:nvPr/>
        </p:nvSpPr>
        <p:spPr>
          <a:xfrm>
            <a:off x="5860502" y="2773087"/>
            <a:ext cx="2180895" cy="52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UX Designer</a:t>
            </a:r>
          </a:p>
          <a:p>
            <a:pPr algn="ctr"/>
            <a:r>
              <a:rPr lang="en-US" dirty="0">
                <a:cs typeface="Calibri"/>
              </a:rPr>
              <a:t>Apply     View Details</a:t>
            </a:r>
          </a:p>
        </p:txBody>
      </p:sp>
      <p:pic>
        <p:nvPicPr>
          <p:cNvPr id="12" name="Graphic 12" descr="Share outline">
            <a:extLst>
              <a:ext uri="{FF2B5EF4-FFF2-40B4-BE49-F238E27FC236}">
                <a16:creationId xmlns:a16="http://schemas.microsoft.com/office/drawing/2014/main" id="{09C8FE06-8A98-F080-BD5B-0DBAFDCC1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8007" y="2774731"/>
            <a:ext cx="296918" cy="296918"/>
          </a:xfrm>
          <a:prstGeom prst="rect">
            <a:avLst/>
          </a:prstGeom>
        </p:spPr>
      </p:pic>
      <p:pic>
        <p:nvPicPr>
          <p:cNvPr id="13" name="Graphic 12" descr="Share outline">
            <a:extLst>
              <a:ext uri="{FF2B5EF4-FFF2-40B4-BE49-F238E27FC236}">
                <a16:creationId xmlns:a16="http://schemas.microsoft.com/office/drawing/2014/main" id="{471CFEFD-CA5D-50CA-B86D-AAFE43901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4593" y="2774730"/>
            <a:ext cx="296918" cy="2969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EA0D93-6640-015B-0E8E-F839EEB66DD7}"/>
              </a:ext>
            </a:extLst>
          </p:cNvPr>
          <p:cNvSpPr/>
          <p:nvPr/>
        </p:nvSpPr>
        <p:spPr>
          <a:xfrm>
            <a:off x="3587640" y="3745294"/>
            <a:ext cx="2180895" cy="52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UX Designer</a:t>
            </a:r>
          </a:p>
          <a:p>
            <a:pPr algn="ctr"/>
            <a:r>
              <a:rPr lang="en-US" dirty="0">
                <a:cs typeface="Calibri"/>
              </a:rPr>
              <a:t>Apply     View Details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D5C9CE-18E6-6D13-9ABB-DCDEC683A124}"/>
              </a:ext>
            </a:extLst>
          </p:cNvPr>
          <p:cNvSpPr/>
          <p:nvPr/>
        </p:nvSpPr>
        <p:spPr>
          <a:xfrm>
            <a:off x="5860502" y="3745293"/>
            <a:ext cx="2180895" cy="52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UX Designer</a:t>
            </a:r>
          </a:p>
          <a:p>
            <a:pPr algn="ctr"/>
            <a:r>
              <a:rPr lang="en-US" dirty="0">
                <a:cs typeface="Calibri"/>
              </a:rPr>
              <a:t>Apply     View Details</a:t>
            </a:r>
          </a:p>
        </p:txBody>
      </p:sp>
      <p:pic>
        <p:nvPicPr>
          <p:cNvPr id="16" name="Graphic 12" descr="Share outline">
            <a:extLst>
              <a:ext uri="{FF2B5EF4-FFF2-40B4-BE49-F238E27FC236}">
                <a16:creationId xmlns:a16="http://schemas.microsoft.com/office/drawing/2014/main" id="{B15AB677-A878-1203-171A-1A402475C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8007" y="3746937"/>
            <a:ext cx="296918" cy="296918"/>
          </a:xfrm>
          <a:prstGeom prst="rect">
            <a:avLst/>
          </a:prstGeom>
        </p:spPr>
      </p:pic>
      <p:pic>
        <p:nvPicPr>
          <p:cNvPr id="17" name="Graphic 12" descr="Share outline">
            <a:extLst>
              <a:ext uri="{FF2B5EF4-FFF2-40B4-BE49-F238E27FC236}">
                <a16:creationId xmlns:a16="http://schemas.microsoft.com/office/drawing/2014/main" id="{D900F46C-4DA3-C88A-0A89-8F39DCB62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317" y="3746937"/>
            <a:ext cx="296918" cy="296918"/>
          </a:xfrm>
          <a:prstGeom prst="rect">
            <a:avLst/>
          </a:prstGeom>
        </p:spPr>
      </p:pic>
      <p:pic>
        <p:nvPicPr>
          <p:cNvPr id="18" name="Graphic 18" descr="Cursor with solid fill">
            <a:extLst>
              <a:ext uri="{FF2B5EF4-FFF2-40B4-BE49-F238E27FC236}">
                <a16:creationId xmlns:a16="http://schemas.microsoft.com/office/drawing/2014/main" id="{68270D78-0A79-0884-CCD2-0642340BC6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1731" y="3116317"/>
            <a:ext cx="362607" cy="36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B62FBC-A50C-16D6-05DA-BC425999C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9965" y="659142"/>
            <a:ext cx="5741277" cy="551831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5" descr="Bell outline">
            <a:extLst>
              <a:ext uri="{FF2B5EF4-FFF2-40B4-BE49-F238E27FC236}">
                <a16:creationId xmlns:a16="http://schemas.microsoft.com/office/drawing/2014/main" id="{0CA501A0-E319-9041-FC25-6CA73E3A2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2889" y="742730"/>
            <a:ext cx="310056" cy="270643"/>
          </a:xfrm>
          <a:prstGeom prst="rect">
            <a:avLst/>
          </a:prstGeom>
        </p:spPr>
      </p:pic>
      <p:pic>
        <p:nvPicPr>
          <p:cNvPr id="7" name="Graphic 4" descr="Magnifying glass outline">
            <a:extLst>
              <a:ext uri="{FF2B5EF4-FFF2-40B4-BE49-F238E27FC236}">
                <a16:creationId xmlns:a16="http://schemas.microsoft.com/office/drawing/2014/main" id="{146CDF3E-AD6F-A0C6-12F0-ECFAFA968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3783" y="699278"/>
            <a:ext cx="362609" cy="36260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71DE649-F29B-5598-DBC6-6E42E72AA2F2}"/>
              </a:ext>
            </a:extLst>
          </p:cNvPr>
          <p:cNvSpPr/>
          <p:nvPr/>
        </p:nvSpPr>
        <p:spPr>
          <a:xfrm>
            <a:off x="8384625" y="751488"/>
            <a:ext cx="275898" cy="236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58B08-0F0D-9A01-205A-5A9B87F0B9E5}"/>
              </a:ext>
            </a:extLst>
          </p:cNvPr>
          <p:cNvSpPr txBox="1"/>
          <p:nvPr/>
        </p:nvSpPr>
        <p:spPr>
          <a:xfrm>
            <a:off x="3279227" y="993228"/>
            <a:ext cx="25067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UX Designer</a:t>
            </a:r>
          </a:p>
          <a:p>
            <a:r>
              <a:rPr lang="en-US" dirty="0">
                <a:cs typeface="Calibri"/>
              </a:rPr>
              <a:t>Short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AD546-68BF-15BC-82F4-154C0ED90F53}"/>
              </a:ext>
            </a:extLst>
          </p:cNvPr>
          <p:cNvSpPr txBox="1"/>
          <p:nvPr/>
        </p:nvSpPr>
        <p:spPr>
          <a:xfrm>
            <a:off x="3277585" y="1714171"/>
            <a:ext cx="1928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No. Of openings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3B156-746B-209B-3374-4C5D09639191}"/>
              </a:ext>
            </a:extLst>
          </p:cNvPr>
          <p:cNvSpPr txBox="1"/>
          <p:nvPr/>
        </p:nvSpPr>
        <p:spPr>
          <a:xfrm>
            <a:off x="3275943" y="2264322"/>
            <a:ext cx="53445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Required Skills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3+ YOE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Good Communication skills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Good at DSA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F08ED-08CD-531B-62EC-C56858A7A62D}"/>
              </a:ext>
            </a:extLst>
          </p:cNvPr>
          <p:cNvSpPr txBox="1"/>
          <p:nvPr/>
        </p:nvSpPr>
        <p:spPr>
          <a:xfrm>
            <a:off x="3315356" y="3814597"/>
            <a:ext cx="53445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View Documents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D5436-9BF3-F1A9-ED44-B206F4F871DB}"/>
              </a:ext>
            </a:extLst>
          </p:cNvPr>
          <p:cNvSpPr/>
          <p:nvPr/>
        </p:nvSpPr>
        <p:spPr>
          <a:xfrm>
            <a:off x="3426699" y="4149286"/>
            <a:ext cx="2062656" cy="328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JD_UX Designer.pdf</a:t>
            </a:r>
            <a:endParaRPr lang="en-US" dirty="0"/>
          </a:p>
        </p:txBody>
      </p:sp>
      <p:pic>
        <p:nvPicPr>
          <p:cNvPr id="15" name="Graphic 15" descr="Download outline">
            <a:extLst>
              <a:ext uri="{FF2B5EF4-FFF2-40B4-BE49-F238E27FC236}">
                <a16:creationId xmlns:a16="http://schemas.microsoft.com/office/drawing/2014/main" id="{201C4342-1E10-E1D3-9556-FAD6952DF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6834" y="4062249"/>
            <a:ext cx="454573" cy="4939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8639BC2-6B5A-3AC9-BC22-BA3CCF60EF8D}"/>
              </a:ext>
            </a:extLst>
          </p:cNvPr>
          <p:cNvSpPr/>
          <p:nvPr/>
        </p:nvSpPr>
        <p:spPr>
          <a:xfrm>
            <a:off x="7340161" y="5513990"/>
            <a:ext cx="1221827" cy="42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3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PRIYANKA SONI</cp:lastModifiedBy>
  <cp:revision>135</cp:revision>
  <dcterms:created xsi:type="dcterms:W3CDTF">2022-04-04T07:59:46Z</dcterms:created>
  <dcterms:modified xsi:type="dcterms:W3CDTF">2022-06-25T03:56:06Z</dcterms:modified>
</cp:coreProperties>
</file>