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9aa738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9aa738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9aa738f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f9aa738f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9aa738f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9aa738f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f9aa738f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f9aa738f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9aa738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9aa738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9aa738f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9aa738f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9aa738f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9aa738f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9aa738f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f9aa738f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9aa738f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9aa738f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9aa738f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9aa738f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9aa738f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9aa738f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24871f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24871f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9aa738f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9aa738f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9aa738f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9aa738f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4871fe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4871fe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9aa738f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f9aa738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9aa738f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9aa738f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9aa738f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9aa738f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9aa738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9aa738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9aa738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9aa738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9aa738f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9aa738f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4.jpg"/><Relationship Id="rId6" Type="http://schemas.openxmlformats.org/officeDocument/2006/relationships/image" Target="../media/image1.jpg"/><Relationship Id="rId7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4.jpg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jovian.ml/outlink?url=https%3A%2F%2Fseaborn.pydata.org%2Fexamples%2Findex.html" TargetMode="External"/><Relationship Id="rId5" Type="http://schemas.openxmlformats.org/officeDocument/2006/relationships/hyperlink" Target="https://matplotlib.org/3.1.1/inde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2125" y="1330225"/>
            <a:ext cx="7677300" cy="25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Project-1</a:t>
            </a:r>
            <a:endParaRPr b="1" sz="41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endParaRPr b="1" sz="35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endParaRPr b="1" sz="2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Sourabh Pramanik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344375" y="1944075"/>
            <a:ext cx="2121900" cy="1622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Special Symbols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625" y="1207875"/>
            <a:ext cx="5189000" cy="37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1312350"/>
            <a:ext cx="5417225" cy="34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375" y="1207875"/>
            <a:ext cx="8392950" cy="3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261800"/>
            <a:ext cx="9143999" cy="3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4654700" y="1312350"/>
            <a:ext cx="4310400" cy="5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Removal of duplicate Data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325" y="1515800"/>
            <a:ext cx="5014075" cy="31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160200" y="1693875"/>
            <a:ext cx="3351900" cy="26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Apps according to size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98600" y="1691700"/>
            <a:ext cx="3844800" cy="26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Most of the application’s size between 0 to 40.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8900"/>
            <a:ext cx="8839199" cy="27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244200" y="1244675"/>
            <a:ext cx="8747400" cy="5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Apps installation according to size -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59225" y="1133125"/>
            <a:ext cx="8839200" cy="8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According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to the previous data we can see that most of the           applications installed are of small sized application.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44200" y="1244675"/>
            <a:ext cx="8747400" cy="5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Apps installation according to Genres -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6875"/>
            <a:ext cx="8839200" cy="30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190425" y="1088700"/>
            <a:ext cx="8839200" cy="7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most popular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are under communication genres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244200" y="1244675"/>
            <a:ext cx="8747400" cy="5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Apps installation according to Type -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00" y="1926875"/>
            <a:ext cx="5221475" cy="26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5787825" y="2090075"/>
            <a:ext cx="3199500" cy="20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ree applications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graph is high.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44200" y="1244675"/>
            <a:ext cx="8638200" cy="5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Apps installation according to Rating -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6875"/>
            <a:ext cx="8729884" cy="30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198300" y="1170775"/>
            <a:ext cx="8730000" cy="6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User prefer the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highest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rating applications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44200" y="1244675"/>
            <a:ext cx="8747400" cy="5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Types of reviews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category wise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6875"/>
            <a:ext cx="8839199" cy="32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44200" y="1244675"/>
            <a:ext cx="8747400" cy="52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Subjectivity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Personal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opinion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of the user about the application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926875"/>
            <a:ext cx="4670499" cy="3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244200" y="1244675"/>
            <a:ext cx="8747400" cy="369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Cleaning the null values from the dataset.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Understanding the sentiments of the user age wise.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Difference between installing the application and usage of the installed application.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98300" y="1179275"/>
            <a:ext cx="8747400" cy="376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Users prefer to install free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applications more.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Communication category apps are in high demand for all type of users.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b="1" lang="en" sz="1600"/>
              <a:t>Source - External sources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 part of our population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( 18-30 yr age people)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Gaming category applications a lot and give reviews according to their Sentiments. So developers have to keep proper attention while developing those apps or making change.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Users installs the application depends according to previous rating and reviews.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75" y="1179275"/>
            <a:ext cx="8515525" cy="3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300" y="1179275"/>
            <a:ext cx="8747400" cy="3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33350" y="241550"/>
            <a:ext cx="7677300" cy="526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41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Data Summary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Dependent Variable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Independent Variable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cleaning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244200" y="1244675"/>
            <a:ext cx="8747400" cy="354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https://seaborn.pydata.org/examples/index.html</a:t>
            </a:r>
            <a:endParaRPr b="1" sz="1900" u="sng">
              <a:solidFill>
                <a:schemeClr val="hlink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https://matplotlib.org/3.1.1/index.html</a:t>
            </a:r>
            <a:endParaRPr b="1" sz="1900" u="sng">
              <a:solidFill>
                <a:schemeClr val="hlink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2307275" y="2243100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 sz="4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733350" y="241550"/>
            <a:ext cx="7677300" cy="458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Here in this project we have two datasets-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AutoNum type="arabicPeriod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Play Store App Data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AutoNum type="arabicPeriod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User Review Data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In today’s world there are lots of number of applications present in Play Store.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In this project we will try find some conclusion like The popularity of applications, The type of applications developers should develop etc.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557050" y="461700"/>
            <a:ext cx="4029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010925" y="1147350"/>
            <a:ext cx="7143000" cy="3643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This project contains two Datasets-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Play Store Dataset			2. User Review Dataset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We will complete this project by using following steps-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After reading the data we will do the Data Cleaning operation.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We will perform the some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operation on our dataset.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We will do the exploratory analysis and data visualization.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After all the analysis we will  come to the conclusion.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24723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271075" y="1267689"/>
            <a:ext cx="6560700" cy="3387000"/>
          </a:xfrm>
          <a:prstGeom prst="roundRect">
            <a:avLst>
              <a:gd fmla="val 191" name="adj"/>
            </a:avLst>
          </a:prstGeom>
          <a:gradFill>
            <a:gsLst>
              <a:gs pos="0">
                <a:schemeClr val="lt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 of this Project -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of application by users according to the categories.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mostly demanded applications in playstore.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Factors which affect the installation of application by the user.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Dependent Variables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1271075" y="1267689"/>
            <a:ext cx="6560700" cy="3387000"/>
          </a:xfrm>
          <a:prstGeom prst="roundRect">
            <a:avLst>
              <a:gd fmla="val 191" name="adj"/>
            </a:avLst>
          </a:prstGeom>
          <a:gradFill>
            <a:gsLst>
              <a:gs pos="0">
                <a:schemeClr val="lt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Play store csv file -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Reviews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Size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Dependent Variables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1271075" y="1267689"/>
            <a:ext cx="6560700" cy="3387000"/>
          </a:xfrm>
          <a:prstGeom prst="roundRect">
            <a:avLst>
              <a:gd fmla="val 191" name="adj"/>
            </a:avLst>
          </a:prstGeom>
          <a:gradFill>
            <a:gsLst>
              <a:gs pos="0">
                <a:schemeClr val="lt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User review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csv file -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Sentiment Subjectivity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277725" y="1821900"/>
            <a:ext cx="1921800" cy="1644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800" y="1207875"/>
            <a:ext cx="39084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750" y="1322175"/>
            <a:ext cx="51244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7475" y="1350750"/>
            <a:ext cx="47529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2396150" y="398175"/>
            <a:ext cx="4191600" cy="657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344375" y="1944075"/>
            <a:ext cx="2121900" cy="1622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Null Values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075" y="1254953"/>
            <a:ext cx="3624625" cy="37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875" y="1368375"/>
            <a:ext cx="3624625" cy="3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