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5D0E9-B75F-6C76-BC11-D937073F5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EA4FEA-27C5-440D-EEED-EE64C958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0EAFC-9F6E-39DE-03D2-7B2521E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77D8B-2652-05CE-223F-509C2DB0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BD1C94-61A3-75D5-AC9F-CC005596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6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361CD-F6F9-E4EC-F30F-7B3FAA63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2E0292-E5F9-3462-D17B-D30492398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2CEDEA-B253-ECDD-0856-6148BAE8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AF6F78-5C44-C8AD-1176-60D6FB99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C81AC-CD13-4CCD-C58F-85D806A8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6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DB9247-B94B-753B-4C17-CF1275196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D3E33D-A371-7354-F0EC-7765F5AAC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33091-6691-A0AA-EF29-C2B87592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6910B4-D463-FD6E-3504-010A1A8D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52A0B-5D91-06DF-C42A-FA552580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63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24183-B9B8-94AA-D84B-6F28326A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EA26D-34CE-0AB0-AC16-95286618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5108C-EFEE-2DD0-AF4D-702C7DCB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10C063-39CB-3260-0C0F-ACCA7345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2AED6-5DA7-23B3-5C44-0D3C7547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9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A6645-7DEC-EE39-CD73-09A93E02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9810B3-6B33-BC62-87E9-00D510DA0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5C2FD-FC2B-E2DD-C518-9888D02B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CFDC3-74A5-4FE2-626C-98941671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6A4728-70C1-D28F-3B21-3E3C011A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6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47803-2CF9-6A19-25E6-039B7CC3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C2351A-0F46-A384-EB38-2D457F94E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9E6D67-262F-2998-B46C-440B35C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E479CB-0329-0D70-9A67-E87FF012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528047-96FF-BA77-0E60-C4D3C10B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BAED0-BE2B-8FCF-4B15-AB66905A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0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B6B19-6C2B-DDE8-3E09-711D951F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4D7831-9135-173D-E870-C11DB4B4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EAAEDE-CF2C-3ADE-5A1A-2F6C75C9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32AC32-D785-48FB-BFA0-76519108A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A8336C-0B51-6878-F4F4-223CEEB87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5083A4-15EC-04DD-53FE-68CF5069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15314C-B5EA-AF88-D9A3-D6566706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CE3CC1-503E-CFDF-BA37-0BA7FB1E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5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0C0EF-3E5E-8FE4-2504-78806169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11983F-47E1-3076-5DFC-1FB842F5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DEC4AC-074F-5A02-407D-C3B8C256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A6A8AF-9C8E-9A36-DCE7-FA83E1BB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3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7C3B22-D7E1-FF6F-A55F-116F3238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02DDDC-6DFA-B7FB-EC93-7D62F5A1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754306-185D-6D24-E9DA-6F0DEE07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2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F0A2B-DB21-E9E5-C4B8-28D06B56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490C1-F19D-F9CA-9B3D-419543618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06FAB5-6E05-61A9-D83A-A21772CD9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FCCDB4-57BD-686B-04BE-BEDCA57F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121E69-1D02-D966-1BE0-822E5D45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5C64D0-C61A-7E2C-A62E-822799B7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2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F3213-977C-3646-EB93-990DCB03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626670-5B49-4CCA-4443-4E8B7E16A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7FEE49-8F96-0ADB-440C-87416237C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2EDF8-5BE4-52D9-8B49-D8E1A6D4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F8311B-2F61-3E3A-D1F6-31CD5EF1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213EB0-A9B1-6FF5-F4A8-90707608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91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9901D2-D6F2-D08E-1A53-51F7B770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9E8099-27C0-DE9C-6F96-BC77BF24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91E89-0A9C-1CFE-35CE-E222F6957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3CAF-FF14-4A73-98DE-550F701442A1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A02F5-92F8-10A2-0002-B3A57A739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8B782-8A4F-7666-F2D3-445D78F2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479A-B85C-47D6-82DB-019A03624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0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230C1-A7FA-0FBF-3B64-2F30493BC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6152D4-4140-4DBA-DA1F-7E6AC5755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2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10313E-1EB6-2919-A193-70206FAE9C11}"/>
              </a:ext>
            </a:extLst>
          </p:cNvPr>
          <p:cNvSpPr txBox="1">
            <a:spLocks/>
          </p:cNvSpPr>
          <p:nvPr/>
        </p:nvSpPr>
        <p:spPr>
          <a:xfrm rot="16200000">
            <a:off x="6270841" y="7479201"/>
            <a:ext cx="2994742" cy="46953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17BDBB-598B-4EEB-9E4E-335E831BE68F}" type="slidenum">
              <a:rPr lang="fr-FR" smtClean="0"/>
              <a:pPr/>
              <a:t>2</a:t>
            </a:fld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04DDA3B-16D0-B25B-3A6B-0890345D891A}"/>
              </a:ext>
            </a:extLst>
          </p:cNvPr>
          <p:cNvGrpSpPr/>
          <p:nvPr/>
        </p:nvGrpSpPr>
        <p:grpSpPr>
          <a:xfrm rot="5400000">
            <a:off x="5279298" y="526345"/>
            <a:ext cx="9150153" cy="6688902"/>
            <a:chOff x="1368887" y="-155672"/>
            <a:chExt cx="9150153" cy="672827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21898E4-26E0-61D8-C30B-90E90602E5E1}"/>
                </a:ext>
              </a:extLst>
            </p:cNvPr>
            <p:cNvGrpSpPr/>
            <p:nvPr/>
          </p:nvGrpSpPr>
          <p:grpSpPr>
            <a:xfrm rot="16200000">
              <a:off x="2579826" y="-1366611"/>
              <a:ext cx="6728275" cy="9150153"/>
              <a:chOff x="78316" y="101599"/>
              <a:chExt cx="6676731" cy="8940801"/>
            </a:xfrm>
          </p:grpSpPr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67DDCA40-6357-21B3-0142-2B13D14C7287}"/>
                  </a:ext>
                </a:extLst>
              </p:cNvPr>
              <p:cNvGrpSpPr/>
              <p:nvPr/>
            </p:nvGrpSpPr>
            <p:grpSpPr>
              <a:xfrm>
                <a:off x="78316" y="101599"/>
                <a:ext cx="6676731" cy="8940801"/>
                <a:chOff x="-50799" y="1"/>
                <a:chExt cx="6883399" cy="9144006"/>
              </a:xfrm>
            </p:grpSpPr>
            <p:pic>
              <p:nvPicPr>
                <p:cNvPr id="12" name="Image 11" descr="Une image contenant texte, capture d’écran, Site web, logiciel&#10;&#10;Description générée automatiquement">
                  <a:extLst>
                    <a:ext uri="{FF2B5EF4-FFF2-40B4-BE49-F238E27FC236}">
                      <a16:creationId xmlns:a16="http://schemas.microsoft.com/office/drawing/2014/main" id="{3573D877-2115-DD54-C7CC-7A77CC75A5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5398" y="1"/>
                  <a:ext cx="6857998" cy="9144006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7261420-BC52-FC33-95DD-38C21DCD12A3}"/>
                    </a:ext>
                  </a:extLst>
                </p:cNvPr>
                <p:cNvSpPr/>
                <p:nvPr/>
              </p:nvSpPr>
              <p:spPr>
                <a:xfrm>
                  <a:off x="649469" y="47325"/>
                  <a:ext cx="5721357" cy="32549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1A8204AF-1932-9D4B-91C5-37D9AA2016C8}"/>
                    </a:ext>
                  </a:extLst>
                </p:cNvPr>
                <p:cNvSpPr txBox="1"/>
                <p:nvPr/>
              </p:nvSpPr>
              <p:spPr>
                <a:xfrm>
                  <a:off x="-50799" y="1"/>
                  <a:ext cx="6032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rgbClr val="C00000"/>
                      </a:solidFill>
                    </a:rPr>
                    <a:t>header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1088063-33D4-226D-3C8C-9B4132A8F557}"/>
                    </a:ext>
                  </a:extLst>
                </p:cNvPr>
                <p:cNvSpPr/>
                <p:nvPr/>
              </p:nvSpPr>
              <p:spPr>
                <a:xfrm>
                  <a:off x="659040" y="425879"/>
                  <a:ext cx="5721357" cy="7410026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F52B609C-7068-6361-3FF1-9ECC257BCE30}"/>
                    </a:ext>
                  </a:extLst>
                </p:cNvPr>
                <p:cNvSpPr txBox="1"/>
                <p:nvPr/>
              </p:nvSpPr>
              <p:spPr>
                <a:xfrm>
                  <a:off x="-22117" y="522241"/>
                  <a:ext cx="499720" cy="229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rgbClr val="C00000"/>
                      </a:solidFill>
                    </a:rPr>
                    <a:t>main</a:t>
                  </a: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2E94901-CCC2-5628-6732-5521CA27C4B9}"/>
                    </a:ext>
                  </a:extLst>
                </p:cNvPr>
                <p:cNvSpPr txBox="1"/>
                <p:nvPr/>
              </p:nvSpPr>
              <p:spPr>
                <a:xfrm>
                  <a:off x="50801" y="7902678"/>
                  <a:ext cx="6082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rgbClr val="C00000"/>
                      </a:solidFill>
                    </a:rPr>
                    <a:t>footer</a:t>
                  </a:r>
                  <a:endParaRPr lang="fr-FR" sz="11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EF34FA3-76CD-3066-7F20-BDC0A408B207}"/>
                    </a:ext>
                  </a:extLst>
                </p:cNvPr>
                <p:cNvSpPr/>
                <p:nvPr/>
              </p:nvSpPr>
              <p:spPr>
                <a:xfrm>
                  <a:off x="659040" y="7980915"/>
                  <a:ext cx="5721357" cy="103940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AA11BD-14FF-6742-667A-DF68C4D60D56}"/>
                  </a:ext>
                </a:extLst>
              </p:cNvPr>
              <p:cNvSpPr/>
              <p:nvPr/>
            </p:nvSpPr>
            <p:spPr>
              <a:xfrm>
                <a:off x="1113366" y="8030634"/>
                <a:ext cx="1011768" cy="71966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E0D63F-64E0-EB5F-9DCB-21616C163C4D}"/>
                  </a:ext>
                </a:extLst>
              </p:cNvPr>
              <p:cNvSpPr/>
              <p:nvPr/>
            </p:nvSpPr>
            <p:spPr>
              <a:xfrm>
                <a:off x="829733" y="5264126"/>
                <a:ext cx="5384800" cy="245747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FF9718-FA6E-71E6-F8D1-BF79F8760441}"/>
                  </a:ext>
                </a:extLst>
              </p:cNvPr>
              <p:cNvSpPr/>
              <p:nvPr/>
            </p:nvSpPr>
            <p:spPr>
              <a:xfrm>
                <a:off x="829733" y="567267"/>
                <a:ext cx="5384800" cy="455506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7BEE08-723C-8BA4-3325-095949370FF4}"/>
                  </a:ext>
                </a:extLst>
              </p:cNvPr>
              <p:cNvSpPr/>
              <p:nvPr/>
            </p:nvSpPr>
            <p:spPr>
              <a:xfrm>
                <a:off x="2462132" y="8037554"/>
                <a:ext cx="1093868" cy="71274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6700DE0-BA5E-570E-C594-DA3D4DE05BBA}"/>
                  </a:ext>
                </a:extLst>
              </p:cNvPr>
              <p:cNvSpPr/>
              <p:nvPr/>
            </p:nvSpPr>
            <p:spPr>
              <a:xfrm>
                <a:off x="3976931" y="8030634"/>
                <a:ext cx="1093868" cy="71274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D6D8063C-6E9E-E907-8ED7-13C27BBB6D62}"/>
                </a:ext>
              </a:extLst>
            </p:cNvPr>
            <p:cNvGrpSpPr/>
            <p:nvPr/>
          </p:nvGrpSpPr>
          <p:grpSpPr>
            <a:xfrm rot="16200000">
              <a:off x="1723261" y="893928"/>
              <a:ext cx="4872887" cy="4559020"/>
              <a:chOff x="1115491" y="591476"/>
              <a:chExt cx="4835557" cy="44547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214FC0-AA63-28C8-94DD-D3DF327F8932}"/>
                  </a:ext>
                </a:extLst>
              </p:cNvPr>
              <p:cNvSpPr/>
              <p:nvPr/>
            </p:nvSpPr>
            <p:spPr>
              <a:xfrm>
                <a:off x="4347181" y="2082799"/>
                <a:ext cx="1603867" cy="2963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2BF5E96D-74D8-8412-5ED2-B70B97330197}"/>
                  </a:ext>
                </a:extLst>
              </p:cNvPr>
              <p:cNvGrpSpPr/>
              <p:nvPr/>
            </p:nvGrpSpPr>
            <p:grpSpPr>
              <a:xfrm>
                <a:off x="1115491" y="591476"/>
                <a:ext cx="3129802" cy="4454709"/>
                <a:chOff x="1032249" y="591605"/>
                <a:chExt cx="3129802" cy="445470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5888382-DCB4-E46A-556B-E6A30242A2EA}"/>
                    </a:ext>
                  </a:extLst>
                </p:cNvPr>
                <p:cNvSpPr/>
                <p:nvPr/>
              </p:nvSpPr>
              <p:spPr>
                <a:xfrm>
                  <a:off x="1036647" y="1792329"/>
                  <a:ext cx="1677136" cy="194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11E566-0158-9153-D1AD-D4852B297F06}"/>
                    </a:ext>
                  </a:extLst>
                </p:cNvPr>
                <p:cNvSpPr/>
                <p:nvPr/>
              </p:nvSpPr>
              <p:spPr>
                <a:xfrm>
                  <a:off x="1036645" y="1381135"/>
                  <a:ext cx="2818391" cy="32896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59C081F-3D49-BC2D-AFE7-E26E797AF5CC}"/>
                    </a:ext>
                  </a:extLst>
                </p:cNvPr>
                <p:cNvSpPr/>
                <p:nvPr/>
              </p:nvSpPr>
              <p:spPr>
                <a:xfrm>
                  <a:off x="1032249" y="987292"/>
                  <a:ext cx="1403270" cy="29998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34CF03F-FC0B-F6D4-FD25-883FA2A95066}"/>
                    </a:ext>
                  </a:extLst>
                </p:cNvPr>
                <p:cNvSpPr/>
                <p:nvPr/>
              </p:nvSpPr>
              <p:spPr>
                <a:xfrm>
                  <a:off x="1036646" y="591605"/>
                  <a:ext cx="2100368" cy="326014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EDF6389-45B4-FA58-197C-75A53B579620}"/>
                    </a:ext>
                  </a:extLst>
                </p:cNvPr>
                <p:cNvSpPr/>
                <p:nvPr/>
              </p:nvSpPr>
              <p:spPr>
                <a:xfrm>
                  <a:off x="1036645" y="2121050"/>
                  <a:ext cx="3125406" cy="2925264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EABBC3-898E-EC0D-CA5B-5391AB09108F}"/>
                  </a:ext>
                </a:extLst>
              </p:cNvPr>
              <p:cNvSpPr/>
              <p:nvPr/>
            </p:nvSpPr>
            <p:spPr>
              <a:xfrm>
                <a:off x="1146929" y="619192"/>
                <a:ext cx="2073328" cy="12587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1522A-532C-D3BE-BBEF-AF2AB55E627F}"/>
              </a:ext>
            </a:extLst>
          </p:cNvPr>
          <p:cNvSpPr/>
          <p:nvPr/>
        </p:nvSpPr>
        <p:spPr>
          <a:xfrm>
            <a:off x="548330" y="597241"/>
            <a:ext cx="2075069" cy="1673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1E16D0-7A9B-1924-A813-6FB6BA23C9AF}"/>
              </a:ext>
            </a:extLst>
          </p:cNvPr>
          <p:cNvSpPr/>
          <p:nvPr/>
        </p:nvSpPr>
        <p:spPr>
          <a:xfrm>
            <a:off x="7581800" y="1473102"/>
            <a:ext cx="1109233" cy="16530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4F5630-C7BF-8599-B0D1-17C19D19C8C5}"/>
              </a:ext>
            </a:extLst>
          </p:cNvPr>
          <p:cNvSpPr/>
          <p:nvPr/>
        </p:nvSpPr>
        <p:spPr>
          <a:xfrm>
            <a:off x="10782445" y="1473102"/>
            <a:ext cx="861225" cy="16530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D99FA0-2D6D-9FEE-1709-07EAC1669D0E}"/>
              </a:ext>
            </a:extLst>
          </p:cNvPr>
          <p:cNvSpPr/>
          <p:nvPr/>
        </p:nvSpPr>
        <p:spPr>
          <a:xfrm>
            <a:off x="7581801" y="4626027"/>
            <a:ext cx="889100" cy="16530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373C6A-9BCB-DCA8-D0A6-AC96549DBB86}"/>
              </a:ext>
            </a:extLst>
          </p:cNvPr>
          <p:cNvSpPr/>
          <p:nvPr/>
        </p:nvSpPr>
        <p:spPr>
          <a:xfrm>
            <a:off x="7581801" y="7464622"/>
            <a:ext cx="364166" cy="9755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37B76D-66CA-C3F1-AFA9-ED2AB7A704D5}"/>
              </a:ext>
            </a:extLst>
          </p:cNvPr>
          <p:cNvSpPr/>
          <p:nvPr/>
        </p:nvSpPr>
        <p:spPr>
          <a:xfrm>
            <a:off x="10721453" y="7464622"/>
            <a:ext cx="421375" cy="9755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FC5129-1C57-C527-E92F-2D9FD3BE87C6}"/>
              </a:ext>
            </a:extLst>
          </p:cNvPr>
          <p:cNvSpPr/>
          <p:nvPr/>
        </p:nvSpPr>
        <p:spPr>
          <a:xfrm>
            <a:off x="9155142" y="7464622"/>
            <a:ext cx="645998" cy="9755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5B8C00-B0AE-7C4A-F0D5-8B4C1912CC33}"/>
              </a:ext>
            </a:extLst>
          </p:cNvPr>
          <p:cNvSpPr/>
          <p:nvPr/>
        </p:nvSpPr>
        <p:spPr>
          <a:xfrm>
            <a:off x="7606250" y="7628761"/>
            <a:ext cx="650170" cy="1117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FC551D-FF1B-1BD3-A141-E0D6887097ED}"/>
              </a:ext>
            </a:extLst>
          </p:cNvPr>
          <p:cNvSpPr/>
          <p:nvPr/>
        </p:nvSpPr>
        <p:spPr>
          <a:xfrm>
            <a:off x="7608504" y="7801315"/>
            <a:ext cx="582996" cy="947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DB4BA4-9CC1-318C-A790-C438683D08B1}"/>
              </a:ext>
            </a:extLst>
          </p:cNvPr>
          <p:cNvSpPr/>
          <p:nvPr/>
        </p:nvSpPr>
        <p:spPr>
          <a:xfrm>
            <a:off x="7606249" y="7965116"/>
            <a:ext cx="726853" cy="975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6BB490-22E3-6E27-6FDC-729B7F7A5C06}"/>
              </a:ext>
            </a:extLst>
          </p:cNvPr>
          <p:cNvSpPr/>
          <p:nvPr/>
        </p:nvSpPr>
        <p:spPr>
          <a:xfrm>
            <a:off x="9155142" y="7648900"/>
            <a:ext cx="441052" cy="915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A8E71F-4867-48F4-E20A-814EC74CA7FE}"/>
              </a:ext>
            </a:extLst>
          </p:cNvPr>
          <p:cNvSpPr/>
          <p:nvPr/>
        </p:nvSpPr>
        <p:spPr>
          <a:xfrm>
            <a:off x="9155141" y="7798528"/>
            <a:ext cx="577291" cy="975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D49063-06D8-8F67-86D7-3C7684B8C04D}"/>
              </a:ext>
            </a:extLst>
          </p:cNvPr>
          <p:cNvSpPr/>
          <p:nvPr/>
        </p:nvSpPr>
        <p:spPr>
          <a:xfrm>
            <a:off x="10721453" y="7642935"/>
            <a:ext cx="421374" cy="975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552D29-6142-716E-3740-C66A43CA7FBE}"/>
              </a:ext>
            </a:extLst>
          </p:cNvPr>
          <p:cNvSpPr/>
          <p:nvPr/>
        </p:nvSpPr>
        <p:spPr>
          <a:xfrm>
            <a:off x="10721453" y="7798528"/>
            <a:ext cx="458780" cy="975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43626C-E5A6-D650-612C-C5B71B0FEAA0}"/>
              </a:ext>
            </a:extLst>
          </p:cNvPr>
          <p:cNvSpPr/>
          <p:nvPr/>
        </p:nvSpPr>
        <p:spPr>
          <a:xfrm>
            <a:off x="7606250" y="4869625"/>
            <a:ext cx="1118650" cy="21868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D7A5F-D538-BE6A-B5CD-65DE49782B83}"/>
              </a:ext>
            </a:extLst>
          </p:cNvPr>
          <p:cNvSpPr/>
          <p:nvPr/>
        </p:nvSpPr>
        <p:spPr>
          <a:xfrm>
            <a:off x="7685837" y="6874789"/>
            <a:ext cx="364166" cy="9755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13A3A-0207-F4DF-6749-731B7667DA05}"/>
              </a:ext>
            </a:extLst>
          </p:cNvPr>
          <p:cNvSpPr/>
          <p:nvPr/>
        </p:nvSpPr>
        <p:spPr>
          <a:xfrm>
            <a:off x="8820181" y="6861965"/>
            <a:ext cx="586285" cy="11038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305228-22A0-A7DF-3176-0E7D333E720C}"/>
              </a:ext>
            </a:extLst>
          </p:cNvPr>
          <p:cNvSpPr/>
          <p:nvPr/>
        </p:nvSpPr>
        <p:spPr>
          <a:xfrm>
            <a:off x="9982651" y="6865107"/>
            <a:ext cx="799794" cy="10723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F81575-B44F-25D3-F871-8CE7CED613C0}"/>
              </a:ext>
            </a:extLst>
          </p:cNvPr>
          <p:cNvSpPr/>
          <p:nvPr/>
        </p:nvSpPr>
        <p:spPr>
          <a:xfrm>
            <a:off x="11139713" y="6858000"/>
            <a:ext cx="743253" cy="10723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A5EB9A-247C-7283-7569-6D3D2DDEE368}"/>
              </a:ext>
            </a:extLst>
          </p:cNvPr>
          <p:cNvSpPr/>
          <p:nvPr/>
        </p:nvSpPr>
        <p:spPr>
          <a:xfrm>
            <a:off x="8762506" y="4869626"/>
            <a:ext cx="1107740" cy="21868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D2447-9ACB-0FFA-AABF-7F0CE62E38F7}"/>
              </a:ext>
            </a:extLst>
          </p:cNvPr>
          <p:cNvSpPr/>
          <p:nvPr/>
        </p:nvSpPr>
        <p:spPr>
          <a:xfrm>
            <a:off x="9907852" y="4879120"/>
            <a:ext cx="1118650" cy="21773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838322-916F-A537-F121-397739BB0457}"/>
              </a:ext>
            </a:extLst>
          </p:cNvPr>
          <p:cNvSpPr/>
          <p:nvPr/>
        </p:nvSpPr>
        <p:spPr>
          <a:xfrm>
            <a:off x="11064108" y="4886843"/>
            <a:ext cx="1118650" cy="21579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7C88D8-1018-7C38-4F9E-2DE3BECA20CD}"/>
              </a:ext>
            </a:extLst>
          </p:cNvPr>
          <p:cNvSpPr/>
          <p:nvPr/>
        </p:nvSpPr>
        <p:spPr>
          <a:xfrm>
            <a:off x="7633403" y="4919753"/>
            <a:ext cx="1054100" cy="18708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CC5323-2FF4-9614-1767-2D51A15EAF63}"/>
              </a:ext>
            </a:extLst>
          </p:cNvPr>
          <p:cNvSpPr/>
          <p:nvPr/>
        </p:nvSpPr>
        <p:spPr>
          <a:xfrm>
            <a:off x="8780049" y="4910895"/>
            <a:ext cx="1054100" cy="18708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00A65F-C1FA-3165-72CF-68BC8CA65AA5}"/>
              </a:ext>
            </a:extLst>
          </p:cNvPr>
          <p:cNvSpPr/>
          <p:nvPr/>
        </p:nvSpPr>
        <p:spPr>
          <a:xfrm>
            <a:off x="9928437" y="4919753"/>
            <a:ext cx="1054100" cy="18708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AFCE81-EEB6-283F-9765-CD071F394ADB}"/>
              </a:ext>
            </a:extLst>
          </p:cNvPr>
          <p:cNvSpPr/>
          <p:nvPr/>
        </p:nvSpPr>
        <p:spPr>
          <a:xfrm>
            <a:off x="11073138" y="4910895"/>
            <a:ext cx="1054100" cy="18708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493DAE-9D66-75A0-EBE7-6CA128C4EA0C}"/>
              </a:ext>
            </a:extLst>
          </p:cNvPr>
          <p:cNvSpPr/>
          <p:nvPr/>
        </p:nvSpPr>
        <p:spPr>
          <a:xfrm>
            <a:off x="7610774" y="2922230"/>
            <a:ext cx="893289" cy="5660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F177BC-E70D-0BA6-F85A-E0EFBDDB5A52}"/>
              </a:ext>
            </a:extLst>
          </p:cNvPr>
          <p:cNvSpPr/>
          <p:nvPr/>
        </p:nvSpPr>
        <p:spPr>
          <a:xfrm>
            <a:off x="8627094" y="2922230"/>
            <a:ext cx="893289" cy="5660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D21D9F-7964-5EA1-7E6A-53FE9324A2A8}"/>
              </a:ext>
            </a:extLst>
          </p:cNvPr>
          <p:cNvSpPr/>
          <p:nvPr/>
        </p:nvSpPr>
        <p:spPr>
          <a:xfrm>
            <a:off x="9616614" y="2922230"/>
            <a:ext cx="893289" cy="5660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AD271D2-93AC-4AFD-AF9E-03E794456F0F}"/>
              </a:ext>
            </a:extLst>
          </p:cNvPr>
          <p:cNvSpPr/>
          <p:nvPr/>
        </p:nvSpPr>
        <p:spPr>
          <a:xfrm>
            <a:off x="7614113" y="1791492"/>
            <a:ext cx="893289" cy="5660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1D9DC9-0D1A-F7C8-5FD1-6F0C6992E71D}"/>
              </a:ext>
            </a:extLst>
          </p:cNvPr>
          <p:cNvSpPr/>
          <p:nvPr/>
        </p:nvSpPr>
        <p:spPr>
          <a:xfrm>
            <a:off x="8609440" y="1772313"/>
            <a:ext cx="893289" cy="5660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78243E-6EB8-F09F-8380-C563FCF024E0}"/>
              </a:ext>
            </a:extLst>
          </p:cNvPr>
          <p:cNvSpPr/>
          <p:nvPr/>
        </p:nvSpPr>
        <p:spPr>
          <a:xfrm>
            <a:off x="9591897" y="1796732"/>
            <a:ext cx="893289" cy="5660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095FA2-93FF-90C4-6282-3538AED0D4BE}"/>
              </a:ext>
            </a:extLst>
          </p:cNvPr>
          <p:cNvSpPr/>
          <p:nvPr/>
        </p:nvSpPr>
        <p:spPr>
          <a:xfrm>
            <a:off x="10838350" y="1803688"/>
            <a:ext cx="425391" cy="6459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13B3A8-8B2D-04BD-4B57-BBAF6505770B}"/>
              </a:ext>
            </a:extLst>
          </p:cNvPr>
          <p:cNvSpPr/>
          <p:nvPr/>
        </p:nvSpPr>
        <p:spPr>
          <a:xfrm>
            <a:off x="10838351" y="2643397"/>
            <a:ext cx="451950" cy="6755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DD617A-EDC4-B3AC-FE83-FB25E1A584CB}"/>
              </a:ext>
            </a:extLst>
          </p:cNvPr>
          <p:cNvSpPr/>
          <p:nvPr/>
        </p:nvSpPr>
        <p:spPr>
          <a:xfrm>
            <a:off x="10829599" y="3501801"/>
            <a:ext cx="412691" cy="6595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2002A6-C30E-6D7B-7136-FA63BDC939F3}"/>
              </a:ext>
            </a:extLst>
          </p:cNvPr>
          <p:cNvSpPr/>
          <p:nvPr/>
        </p:nvSpPr>
        <p:spPr>
          <a:xfrm>
            <a:off x="11311596" y="3533179"/>
            <a:ext cx="571370" cy="1074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D72B12-399D-BF98-5143-839EF9E91CC3}"/>
              </a:ext>
            </a:extLst>
          </p:cNvPr>
          <p:cNvSpPr/>
          <p:nvPr/>
        </p:nvSpPr>
        <p:spPr>
          <a:xfrm>
            <a:off x="11311596" y="1837777"/>
            <a:ext cx="619120" cy="1074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57D9E3-6157-C678-604E-3D0335159922}"/>
              </a:ext>
            </a:extLst>
          </p:cNvPr>
          <p:cNvSpPr/>
          <p:nvPr/>
        </p:nvSpPr>
        <p:spPr>
          <a:xfrm>
            <a:off x="11311596" y="2687132"/>
            <a:ext cx="762722" cy="19157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984B40-9BB8-C730-849E-172B22D35E41}"/>
              </a:ext>
            </a:extLst>
          </p:cNvPr>
          <p:cNvSpPr/>
          <p:nvPr/>
        </p:nvSpPr>
        <p:spPr>
          <a:xfrm>
            <a:off x="8645194" y="2375971"/>
            <a:ext cx="571370" cy="1074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AF5289-F700-58FA-5130-ABFC3633D646}"/>
              </a:ext>
            </a:extLst>
          </p:cNvPr>
          <p:cNvSpPr/>
          <p:nvPr/>
        </p:nvSpPr>
        <p:spPr>
          <a:xfrm>
            <a:off x="9642013" y="3525843"/>
            <a:ext cx="571370" cy="1074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7A9E-1FE8-56E0-266B-B8B593C4A419}"/>
              </a:ext>
            </a:extLst>
          </p:cNvPr>
          <p:cNvSpPr/>
          <p:nvPr/>
        </p:nvSpPr>
        <p:spPr>
          <a:xfrm>
            <a:off x="9637980" y="2385986"/>
            <a:ext cx="571370" cy="1074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53AEBE-8484-4081-FC6D-57B28FB36D4C}"/>
              </a:ext>
            </a:extLst>
          </p:cNvPr>
          <p:cNvSpPr/>
          <p:nvPr/>
        </p:nvSpPr>
        <p:spPr>
          <a:xfrm>
            <a:off x="7661408" y="2386438"/>
            <a:ext cx="571370" cy="1074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A1EF3A-6656-55ED-38CD-4E3581733041}"/>
              </a:ext>
            </a:extLst>
          </p:cNvPr>
          <p:cNvSpPr/>
          <p:nvPr/>
        </p:nvSpPr>
        <p:spPr>
          <a:xfrm>
            <a:off x="8641815" y="3528137"/>
            <a:ext cx="643662" cy="1125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BF4827-0DBF-E655-9793-C3C35345AA35}"/>
              </a:ext>
            </a:extLst>
          </p:cNvPr>
          <p:cNvSpPr/>
          <p:nvPr/>
        </p:nvSpPr>
        <p:spPr>
          <a:xfrm>
            <a:off x="7640149" y="3533179"/>
            <a:ext cx="571370" cy="1074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E4DC59-F493-275B-10EC-8713CC9F6F3E}"/>
              </a:ext>
            </a:extLst>
          </p:cNvPr>
          <p:cNvSpPr/>
          <p:nvPr/>
        </p:nvSpPr>
        <p:spPr>
          <a:xfrm>
            <a:off x="7604984" y="4074654"/>
            <a:ext cx="445019" cy="107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CD5F87-025A-94D8-186A-FE6CFCE67CE6}"/>
              </a:ext>
            </a:extLst>
          </p:cNvPr>
          <p:cNvSpPr/>
          <p:nvPr/>
        </p:nvSpPr>
        <p:spPr>
          <a:xfrm>
            <a:off x="11371916" y="-630126"/>
            <a:ext cx="434851" cy="1117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7E7A2C-E6F5-126A-E518-6B47DE139855}"/>
              </a:ext>
            </a:extLst>
          </p:cNvPr>
          <p:cNvSpPr/>
          <p:nvPr/>
        </p:nvSpPr>
        <p:spPr>
          <a:xfrm>
            <a:off x="11930716" y="-630126"/>
            <a:ext cx="434851" cy="1117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D56B4D-7865-5114-00F9-09B3B8231362}"/>
              </a:ext>
            </a:extLst>
          </p:cNvPr>
          <p:cNvSpPr/>
          <p:nvPr/>
        </p:nvSpPr>
        <p:spPr>
          <a:xfrm>
            <a:off x="7502124" y="-16934"/>
            <a:ext cx="1171976" cy="125381"/>
          </a:xfrm>
          <a:prstGeom prst="rect">
            <a:avLst/>
          </a:prstGeom>
          <a:noFill/>
          <a:ln>
            <a:solidFill>
              <a:srgbClr val="C10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36B892-964B-6F39-7F62-BB5ED4AAAB6D}"/>
              </a:ext>
            </a:extLst>
          </p:cNvPr>
          <p:cNvSpPr/>
          <p:nvPr/>
        </p:nvSpPr>
        <p:spPr>
          <a:xfrm>
            <a:off x="7624988" y="1055256"/>
            <a:ext cx="1530153" cy="1374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EE1781-88D2-6E7A-B9AF-24AE360437F7}"/>
              </a:ext>
            </a:extLst>
          </p:cNvPr>
          <p:cNvSpPr/>
          <p:nvPr/>
        </p:nvSpPr>
        <p:spPr>
          <a:xfrm>
            <a:off x="7661461" y="2493915"/>
            <a:ext cx="580835" cy="114350"/>
          </a:xfrm>
          <a:prstGeom prst="rect">
            <a:avLst/>
          </a:prstGeom>
          <a:noFill/>
          <a:ln>
            <a:solidFill>
              <a:srgbClr val="C10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207211-3562-42C6-5AC5-44EDE196C3F5}"/>
              </a:ext>
            </a:extLst>
          </p:cNvPr>
          <p:cNvSpPr/>
          <p:nvPr/>
        </p:nvSpPr>
        <p:spPr>
          <a:xfrm>
            <a:off x="8647523" y="2506963"/>
            <a:ext cx="580835" cy="94094"/>
          </a:xfrm>
          <a:prstGeom prst="rect">
            <a:avLst/>
          </a:prstGeom>
          <a:noFill/>
          <a:ln>
            <a:solidFill>
              <a:srgbClr val="C10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C33B4-C142-9845-B9A8-08DC04CE582A}"/>
              </a:ext>
            </a:extLst>
          </p:cNvPr>
          <p:cNvSpPr/>
          <p:nvPr/>
        </p:nvSpPr>
        <p:spPr>
          <a:xfrm>
            <a:off x="9641881" y="2498863"/>
            <a:ext cx="584112" cy="113727"/>
          </a:xfrm>
          <a:prstGeom prst="rect">
            <a:avLst/>
          </a:prstGeom>
          <a:noFill/>
          <a:ln>
            <a:solidFill>
              <a:srgbClr val="C10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07B5F7F-3975-0D7C-8C9D-A34017E12135}"/>
              </a:ext>
            </a:extLst>
          </p:cNvPr>
          <p:cNvSpPr/>
          <p:nvPr/>
        </p:nvSpPr>
        <p:spPr>
          <a:xfrm>
            <a:off x="7637819" y="3654734"/>
            <a:ext cx="580835" cy="114350"/>
          </a:xfrm>
          <a:prstGeom prst="rect">
            <a:avLst/>
          </a:prstGeom>
          <a:noFill/>
          <a:ln>
            <a:solidFill>
              <a:srgbClr val="C10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EEBCC0-37D4-4B5D-E49A-738A742929C6}"/>
              </a:ext>
            </a:extLst>
          </p:cNvPr>
          <p:cNvSpPr/>
          <p:nvPr/>
        </p:nvSpPr>
        <p:spPr>
          <a:xfrm>
            <a:off x="8645346" y="3654734"/>
            <a:ext cx="580835" cy="104092"/>
          </a:xfrm>
          <a:prstGeom prst="rect">
            <a:avLst/>
          </a:prstGeom>
          <a:noFill/>
          <a:ln>
            <a:solidFill>
              <a:srgbClr val="C10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3FAB70-BAF7-6D45-C30D-87EB43816AC7}"/>
              </a:ext>
            </a:extLst>
          </p:cNvPr>
          <p:cNvSpPr/>
          <p:nvPr/>
        </p:nvSpPr>
        <p:spPr>
          <a:xfrm>
            <a:off x="9645159" y="3661878"/>
            <a:ext cx="564192" cy="96947"/>
          </a:xfrm>
          <a:prstGeom prst="rect">
            <a:avLst/>
          </a:prstGeom>
          <a:noFill/>
          <a:ln>
            <a:solidFill>
              <a:srgbClr val="C10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69E039-FAE6-80B1-158D-039907D2A6B0}"/>
              </a:ext>
            </a:extLst>
          </p:cNvPr>
          <p:cNvSpPr/>
          <p:nvPr/>
        </p:nvSpPr>
        <p:spPr>
          <a:xfrm>
            <a:off x="11305691" y="2902756"/>
            <a:ext cx="461474" cy="89516"/>
          </a:xfrm>
          <a:prstGeom prst="rect">
            <a:avLst/>
          </a:prstGeom>
          <a:noFill/>
          <a:ln>
            <a:solidFill>
              <a:srgbClr val="C10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EE8F3F-AD07-C042-6584-F25AF57DE162}"/>
              </a:ext>
            </a:extLst>
          </p:cNvPr>
          <p:cNvSpPr/>
          <p:nvPr/>
        </p:nvSpPr>
        <p:spPr>
          <a:xfrm>
            <a:off x="11305692" y="3661879"/>
            <a:ext cx="461472" cy="96946"/>
          </a:xfrm>
          <a:prstGeom prst="rect">
            <a:avLst/>
          </a:prstGeom>
          <a:noFill/>
          <a:ln>
            <a:solidFill>
              <a:srgbClr val="C10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E5A173-6800-157E-49AB-7019BF598451}"/>
              </a:ext>
            </a:extLst>
          </p:cNvPr>
          <p:cNvSpPr/>
          <p:nvPr/>
        </p:nvSpPr>
        <p:spPr>
          <a:xfrm>
            <a:off x="11311596" y="1962534"/>
            <a:ext cx="455568" cy="102041"/>
          </a:xfrm>
          <a:prstGeom prst="rect">
            <a:avLst/>
          </a:prstGeom>
          <a:noFill/>
          <a:ln>
            <a:solidFill>
              <a:srgbClr val="C10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F2EF5A-A96C-0311-611E-ACCC143C56B0}"/>
              </a:ext>
            </a:extLst>
          </p:cNvPr>
          <p:cNvSpPr/>
          <p:nvPr/>
        </p:nvSpPr>
        <p:spPr>
          <a:xfrm>
            <a:off x="7495836" y="726782"/>
            <a:ext cx="242838" cy="121284"/>
          </a:xfrm>
          <a:prstGeom prst="rect">
            <a:avLst/>
          </a:prstGeom>
          <a:noFill/>
          <a:ln>
            <a:solidFill>
              <a:srgbClr val="C10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A023B0F-D148-FB71-154A-0B9C6B438005}"/>
              </a:ext>
            </a:extLst>
          </p:cNvPr>
          <p:cNvSpPr/>
          <p:nvPr/>
        </p:nvSpPr>
        <p:spPr>
          <a:xfrm>
            <a:off x="7506710" y="1055257"/>
            <a:ext cx="118278" cy="137416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2AD1042-069A-A911-ED88-9610227EFEDD}"/>
              </a:ext>
            </a:extLst>
          </p:cNvPr>
          <p:cNvSpPr/>
          <p:nvPr/>
        </p:nvSpPr>
        <p:spPr>
          <a:xfrm>
            <a:off x="7808615" y="714680"/>
            <a:ext cx="117045" cy="113952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1C9A67-61B8-40A6-CD7C-179854FD7DA7}"/>
              </a:ext>
            </a:extLst>
          </p:cNvPr>
          <p:cNvSpPr/>
          <p:nvPr/>
        </p:nvSpPr>
        <p:spPr>
          <a:xfrm>
            <a:off x="7475033" y="-600813"/>
            <a:ext cx="352400" cy="186330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F4E4B4-09F4-215A-45B7-94AC6EC7599D}"/>
              </a:ext>
            </a:extLst>
          </p:cNvPr>
          <p:cNvSpPr/>
          <p:nvPr/>
        </p:nvSpPr>
        <p:spPr>
          <a:xfrm>
            <a:off x="7553755" y="307139"/>
            <a:ext cx="117045" cy="113952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A86604D-E39F-F880-4940-6C11C7622034}"/>
              </a:ext>
            </a:extLst>
          </p:cNvPr>
          <p:cNvSpPr/>
          <p:nvPr/>
        </p:nvSpPr>
        <p:spPr>
          <a:xfrm>
            <a:off x="12027643" y="1498780"/>
            <a:ext cx="117045" cy="113952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2C8EE8F-8EBD-3C7E-7E43-035244A87BA0}"/>
              </a:ext>
            </a:extLst>
          </p:cNvPr>
          <p:cNvSpPr/>
          <p:nvPr/>
        </p:nvSpPr>
        <p:spPr>
          <a:xfrm>
            <a:off x="11290506" y="2338190"/>
            <a:ext cx="270663" cy="114350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3E60F9-0BEF-FE3B-233E-31EFE6AFA0F3}"/>
              </a:ext>
            </a:extLst>
          </p:cNvPr>
          <p:cNvSpPr/>
          <p:nvPr/>
        </p:nvSpPr>
        <p:spPr>
          <a:xfrm>
            <a:off x="7660207" y="2626368"/>
            <a:ext cx="332179" cy="101464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85192E6-EB75-7301-1CC6-60B038BFEFF8}"/>
              </a:ext>
            </a:extLst>
          </p:cNvPr>
          <p:cNvSpPr/>
          <p:nvPr/>
        </p:nvSpPr>
        <p:spPr>
          <a:xfrm>
            <a:off x="11290999" y="3194714"/>
            <a:ext cx="270663" cy="114350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5A1B00-B2C9-C699-D555-1D4C822BEA3B}"/>
              </a:ext>
            </a:extLst>
          </p:cNvPr>
          <p:cNvSpPr/>
          <p:nvPr/>
        </p:nvSpPr>
        <p:spPr>
          <a:xfrm>
            <a:off x="11294608" y="4060800"/>
            <a:ext cx="266562" cy="85250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A1B8DA-011E-5139-17A5-C34F1D92E2CA}"/>
              </a:ext>
            </a:extLst>
          </p:cNvPr>
          <p:cNvSpPr/>
          <p:nvPr/>
        </p:nvSpPr>
        <p:spPr>
          <a:xfrm>
            <a:off x="8647523" y="2625488"/>
            <a:ext cx="317141" cy="115356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EC5458B-E17A-0439-4415-615ED946CFA2}"/>
              </a:ext>
            </a:extLst>
          </p:cNvPr>
          <p:cNvSpPr/>
          <p:nvPr/>
        </p:nvSpPr>
        <p:spPr>
          <a:xfrm>
            <a:off x="7663738" y="3776981"/>
            <a:ext cx="317142" cy="86941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2AC11AA-C9EC-0A21-7E55-ACDE2315E8FD}"/>
              </a:ext>
            </a:extLst>
          </p:cNvPr>
          <p:cNvSpPr/>
          <p:nvPr/>
        </p:nvSpPr>
        <p:spPr>
          <a:xfrm>
            <a:off x="8647355" y="3776166"/>
            <a:ext cx="303523" cy="94630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2F2BBF8-32CD-2BA7-C86D-1F2F3F3A3A05}"/>
              </a:ext>
            </a:extLst>
          </p:cNvPr>
          <p:cNvSpPr/>
          <p:nvPr/>
        </p:nvSpPr>
        <p:spPr>
          <a:xfrm>
            <a:off x="9642569" y="3770526"/>
            <a:ext cx="303523" cy="100270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3CD676-589C-EEF0-7D86-75E769222631}"/>
              </a:ext>
            </a:extLst>
          </p:cNvPr>
          <p:cNvSpPr/>
          <p:nvPr/>
        </p:nvSpPr>
        <p:spPr>
          <a:xfrm>
            <a:off x="9637242" y="2629125"/>
            <a:ext cx="313630" cy="96292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8FF862C-3A28-ECD4-23DE-BC2005A41706}"/>
              </a:ext>
            </a:extLst>
          </p:cNvPr>
          <p:cNvSpPr txBox="1"/>
          <p:nvPr/>
        </p:nvSpPr>
        <p:spPr>
          <a:xfrm>
            <a:off x="6672657" y="2551090"/>
            <a:ext cx="16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1CACF"/>
                </a:solidFill>
              </a:rPr>
              <a:t>I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60A5B94-500F-8951-B0F1-93A94116EC8C}"/>
              </a:ext>
            </a:extLst>
          </p:cNvPr>
          <p:cNvSpPr/>
          <p:nvPr/>
        </p:nvSpPr>
        <p:spPr>
          <a:xfrm>
            <a:off x="7936281" y="714172"/>
            <a:ext cx="381882" cy="12078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A9D5DC-11B1-6AFB-93F8-8CCF1BABCA76}"/>
              </a:ext>
            </a:extLst>
          </p:cNvPr>
          <p:cNvSpPr/>
          <p:nvPr/>
        </p:nvSpPr>
        <p:spPr>
          <a:xfrm>
            <a:off x="7766962" y="660961"/>
            <a:ext cx="612341" cy="233123"/>
          </a:xfrm>
          <a:prstGeom prst="rect">
            <a:avLst/>
          </a:prstGeom>
          <a:noFill/>
          <a:ln>
            <a:solidFill>
              <a:srgbClr val="1A76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52D6405-4D92-4BE9-8E44-2ABFD458C579}"/>
              </a:ext>
            </a:extLst>
          </p:cNvPr>
          <p:cNvSpPr/>
          <p:nvPr/>
        </p:nvSpPr>
        <p:spPr>
          <a:xfrm>
            <a:off x="9762860" y="723912"/>
            <a:ext cx="366464" cy="1111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5F056EC-F076-F0EC-7FA3-D0DF8EE5CACF}"/>
              </a:ext>
            </a:extLst>
          </p:cNvPr>
          <p:cNvSpPr/>
          <p:nvPr/>
        </p:nvSpPr>
        <p:spPr>
          <a:xfrm>
            <a:off x="9599079" y="667796"/>
            <a:ext cx="586419" cy="251158"/>
          </a:xfrm>
          <a:prstGeom prst="rect">
            <a:avLst/>
          </a:prstGeom>
          <a:noFill/>
          <a:ln>
            <a:solidFill>
              <a:srgbClr val="1A76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BA478EA-036F-7E4A-87C4-9C1402F96266}"/>
              </a:ext>
            </a:extLst>
          </p:cNvPr>
          <p:cNvSpPr/>
          <p:nvPr/>
        </p:nvSpPr>
        <p:spPr>
          <a:xfrm>
            <a:off x="9655394" y="723912"/>
            <a:ext cx="96495" cy="111150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88418A-F5AA-094A-A624-3699B472A465}"/>
              </a:ext>
            </a:extLst>
          </p:cNvPr>
          <p:cNvSpPr/>
          <p:nvPr/>
        </p:nvSpPr>
        <p:spPr>
          <a:xfrm>
            <a:off x="7768168" y="269783"/>
            <a:ext cx="587649" cy="2007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8038307-9155-6F6C-1CBF-9F052C230497}"/>
              </a:ext>
            </a:extLst>
          </p:cNvPr>
          <p:cNvSpPr/>
          <p:nvPr/>
        </p:nvSpPr>
        <p:spPr>
          <a:xfrm>
            <a:off x="8379303" y="257262"/>
            <a:ext cx="471665" cy="222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5F891F4-E522-16B4-7584-4FD565EB7918}"/>
              </a:ext>
            </a:extLst>
          </p:cNvPr>
          <p:cNvSpPr/>
          <p:nvPr/>
        </p:nvSpPr>
        <p:spPr>
          <a:xfrm>
            <a:off x="11305692" y="-656924"/>
            <a:ext cx="1145616" cy="186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7A96CA-4124-86FA-2346-5F1C672913A9}"/>
              </a:ext>
            </a:extLst>
          </p:cNvPr>
          <p:cNvSpPr/>
          <p:nvPr/>
        </p:nvSpPr>
        <p:spPr>
          <a:xfrm>
            <a:off x="8488527" y="723912"/>
            <a:ext cx="71593" cy="121098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3E5795E-532F-F3AB-D424-B865DC4BDA2F}"/>
              </a:ext>
            </a:extLst>
          </p:cNvPr>
          <p:cNvSpPr/>
          <p:nvPr/>
        </p:nvSpPr>
        <p:spPr>
          <a:xfrm>
            <a:off x="8587232" y="726959"/>
            <a:ext cx="289138" cy="11530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E3D6198-B232-0333-02D7-7A51ADD1F815}"/>
              </a:ext>
            </a:extLst>
          </p:cNvPr>
          <p:cNvSpPr/>
          <p:nvPr/>
        </p:nvSpPr>
        <p:spPr>
          <a:xfrm>
            <a:off x="8420236" y="670020"/>
            <a:ext cx="481290" cy="232155"/>
          </a:xfrm>
          <a:prstGeom prst="rect">
            <a:avLst/>
          </a:prstGeom>
          <a:noFill/>
          <a:ln>
            <a:solidFill>
              <a:srgbClr val="1A76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55E7509-4157-4D1F-2241-12D8DA7B2CAF}"/>
              </a:ext>
            </a:extLst>
          </p:cNvPr>
          <p:cNvSpPr/>
          <p:nvPr/>
        </p:nvSpPr>
        <p:spPr>
          <a:xfrm>
            <a:off x="9118312" y="715723"/>
            <a:ext cx="368421" cy="11933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603C36F-F655-814F-293A-32DC2CE37D1D}"/>
              </a:ext>
            </a:extLst>
          </p:cNvPr>
          <p:cNvSpPr/>
          <p:nvPr/>
        </p:nvSpPr>
        <p:spPr>
          <a:xfrm>
            <a:off x="8937495" y="669693"/>
            <a:ext cx="612341" cy="233123"/>
          </a:xfrm>
          <a:prstGeom prst="rect">
            <a:avLst/>
          </a:prstGeom>
          <a:noFill/>
          <a:ln>
            <a:solidFill>
              <a:srgbClr val="1A76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AFEEF0-6952-816A-F39D-83D4FF66DA14}"/>
              </a:ext>
            </a:extLst>
          </p:cNvPr>
          <p:cNvSpPr/>
          <p:nvPr/>
        </p:nvSpPr>
        <p:spPr>
          <a:xfrm>
            <a:off x="8994028" y="719443"/>
            <a:ext cx="117045" cy="113952"/>
          </a:xfrm>
          <a:prstGeom prst="rect">
            <a:avLst/>
          </a:prstGeom>
          <a:noFill/>
          <a:ln>
            <a:solidFill>
              <a:srgbClr val="01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966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Peggy SOUTTRE</dc:creator>
  <cp:lastModifiedBy>Peggy SOUTTRE</cp:lastModifiedBy>
  <cp:revision>1</cp:revision>
  <dcterms:created xsi:type="dcterms:W3CDTF">2023-09-07T16:35:59Z</dcterms:created>
  <dcterms:modified xsi:type="dcterms:W3CDTF">2023-09-07T16:36:21Z</dcterms:modified>
</cp:coreProperties>
</file>