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4995" autoAdjust="0"/>
    <p:restoredTop sz="93447" autoAdjust="0"/>
  </p:normalViewPr>
  <p:slideViewPr>
    <p:cSldViewPr snapToGrid="0" showGuides="1">
      <p:cViewPr varScale="1">
        <p:scale>
          <a:sx n="56" d="100"/>
          <a:sy n="56" d="100"/>
        </p:scale>
        <p:origin x="1000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912" y="-7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B78B5-7BA6-45F1-92C8-0A74910EE1A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7BDBB-598B-4EEB-9E4E-335E831BE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20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7BDBB-598B-4EEB-9E4E-335E831BE68F}" type="slidenum">
              <a:rPr lang="fr-FR" smtClean="0"/>
              <a:t>1</a:t>
            </a:fld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BD745A0-32BB-5D8E-DB60-B24300FF1DDC}"/>
              </a:ext>
            </a:extLst>
          </p:cNvPr>
          <p:cNvGrpSpPr/>
          <p:nvPr/>
        </p:nvGrpSpPr>
        <p:grpSpPr>
          <a:xfrm>
            <a:off x="78316" y="101599"/>
            <a:ext cx="6701368" cy="8940801"/>
            <a:chOff x="78316" y="101599"/>
            <a:chExt cx="6701368" cy="8940801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7836B2EA-ADC9-9DFD-F1BB-D28FC5890CBC}"/>
                </a:ext>
              </a:extLst>
            </p:cNvPr>
            <p:cNvGrpSpPr/>
            <p:nvPr/>
          </p:nvGrpSpPr>
          <p:grpSpPr>
            <a:xfrm>
              <a:off x="78316" y="101599"/>
              <a:ext cx="6701368" cy="8940801"/>
              <a:chOff x="-50799" y="0"/>
              <a:chExt cx="6908799" cy="9144000"/>
            </a:xfrm>
          </p:grpSpPr>
          <p:pic>
            <p:nvPicPr>
              <p:cNvPr id="6" name="Image 5" descr="Une image contenant texte, capture d’écran, Site web, logiciel&#10;&#10;Description générée automatiquement">
                <a:extLst>
                  <a:ext uri="{FF2B5EF4-FFF2-40B4-BE49-F238E27FC236}">
                    <a16:creationId xmlns:a16="http://schemas.microsoft.com/office/drawing/2014/main" id="{5B3B85C8-7EAB-0EEA-3987-30E65A685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0"/>
                <a:ext cx="6857999" cy="9144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5E2965-D0A7-8818-E0F6-9596A8B9281D}"/>
                  </a:ext>
                </a:extLst>
              </p:cNvPr>
              <p:cNvSpPr/>
              <p:nvPr/>
            </p:nvSpPr>
            <p:spPr>
              <a:xfrm>
                <a:off x="649469" y="47324"/>
                <a:ext cx="5721357" cy="32549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A829A5D-CCD1-8129-3D05-B56D57DD6BD8}"/>
                  </a:ext>
                </a:extLst>
              </p:cNvPr>
              <p:cNvSpPr txBox="1"/>
              <p:nvPr/>
            </p:nvSpPr>
            <p:spPr>
              <a:xfrm>
                <a:off x="-50799" y="0"/>
                <a:ext cx="6032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rgbClr val="C00000"/>
                    </a:solidFill>
                  </a:rPr>
                  <a:t>header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A9C520-D141-FA89-7849-8BCB7606A1BA}"/>
                  </a:ext>
                </a:extLst>
              </p:cNvPr>
              <p:cNvSpPr/>
              <p:nvPr/>
            </p:nvSpPr>
            <p:spPr>
              <a:xfrm>
                <a:off x="659040" y="425878"/>
                <a:ext cx="5721357" cy="741002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9452E3A-A9C8-23EE-975B-DCF87150BA4F}"/>
                  </a:ext>
                </a:extLst>
              </p:cNvPr>
              <p:cNvSpPr txBox="1"/>
              <p:nvPr/>
            </p:nvSpPr>
            <p:spPr>
              <a:xfrm>
                <a:off x="-22117" y="522241"/>
                <a:ext cx="499720" cy="2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rgbClr val="C00000"/>
                    </a:solidFill>
                  </a:rPr>
                  <a:t>main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4443F21-4265-F481-52A9-D0D5E41C6575}"/>
                  </a:ext>
                </a:extLst>
              </p:cNvPr>
              <p:cNvSpPr txBox="1"/>
              <p:nvPr/>
            </p:nvSpPr>
            <p:spPr>
              <a:xfrm>
                <a:off x="50801" y="7902676"/>
                <a:ext cx="6082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rgbClr val="C00000"/>
                    </a:solidFill>
                  </a:rPr>
                  <a:t>footer</a:t>
                </a:r>
                <a:endParaRPr lang="fr-FR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4C2314-3BD6-B7EF-2C53-46340A849D04}"/>
                  </a:ext>
                </a:extLst>
              </p:cNvPr>
              <p:cNvSpPr/>
              <p:nvPr/>
            </p:nvSpPr>
            <p:spPr>
              <a:xfrm>
                <a:off x="659040" y="7980915"/>
                <a:ext cx="5721357" cy="10394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08CEDE-C0C9-8324-1517-0CDE263DBA89}"/>
                </a:ext>
              </a:extLst>
            </p:cNvPr>
            <p:cNvSpPr/>
            <p:nvPr/>
          </p:nvSpPr>
          <p:spPr>
            <a:xfrm>
              <a:off x="1113366" y="8030634"/>
              <a:ext cx="1011768" cy="71966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FC5FB1-FEC9-DAF5-BFC3-2CB70C647BA2}"/>
                </a:ext>
              </a:extLst>
            </p:cNvPr>
            <p:cNvSpPr/>
            <p:nvPr/>
          </p:nvSpPr>
          <p:spPr>
            <a:xfrm>
              <a:off x="829733" y="5264126"/>
              <a:ext cx="5384800" cy="245747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EB1371-0EA0-97EF-79B5-8AA7832E51F7}"/>
                </a:ext>
              </a:extLst>
            </p:cNvPr>
            <p:cNvSpPr/>
            <p:nvPr/>
          </p:nvSpPr>
          <p:spPr>
            <a:xfrm>
              <a:off x="829733" y="567267"/>
              <a:ext cx="5384800" cy="455506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8BB189-ACFC-B47A-9BDC-AD3C55913369}"/>
                </a:ext>
              </a:extLst>
            </p:cNvPr>
            <p:cNvSpPr/>
            <p:nvPr/>
          </p:nvSpPr>
          <p:spPr>
            <a:xfrm>
              <a:off x="2462132" y="8037554"/>
              <a:ext cx="1093868" cy="71274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03163-84B5-581D-2C76-EC520BA2BB63}"/>
                </a:ext>
              </a:extLst>
            </p:cNvPr>
            <p:cNvSpPr/>
            <p:nvPr/>
          </p:nvSpPr>
          <p:spPr>
            <a:xfrm>
              <a:off x="3976931" y="8030634"/>
              <a:ext cx="1093868" cy="71274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3B0C953-95E1-7373-0ED0-8663AFAC2EC9}"/>
              </a:ext>
            </a:extLst>
          </p:cNvPr>
          <p:cNvSpPr/>
          <p:nvPr/>
        </p:nvSpPr>
        <p:spPr>
          <a:xfrm>
            <a:off x="4263939" y="2024394"/>
            <a:ext cx="1603867" cy="3021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62D9D-772C-867E-1554-58C69CEA341F}"/>
              </a:ext>
            </a:extLst>
          </p:cNvPr>
          <p:cNvSpPr/>
          <p:nvPr/>
        </p:nvSpPr>
        <p:spPr>
          <a:xfrm>
            <a:off x="1036646" y="1769533"/>
            <a:ext cx="1701663" cy="2191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9957D2-FACD-733D-F2B6-4A98230D55C0}"/>
              </a:ext>
            </a:extLst>
          </p:cNvPr>
          <p:cNvSpPr/>
          <p:nvPr/>
        </p:nvSpPr>
        <p:spPr>
          <a:xfrm>
            <a:off x="1036645" y="1364593"/>
            <a:ext cx="2847967" cy="3631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669E9-A21F-CA06-6395-B90A3B5DBA89}"/>
              </a:ext>
            </a:extLst>
          </p:cNvPr>
          <p:cNvSpPr/>
          <p:nvPr/>
        </p:nvSpPr>
        <p:spPr>
          <a:xfrm>
            <a:off x="1036648" y="980505"/>
            <a:ext cx="1545188" cy="3348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3515A6-A59A-94F7-F3B1-03F109D33A7A}"/>
              </a:ext>
            </a:extLst>
          </p:cNvPr>
          <p:cNvSpPr/>
          <p:nvPr/>
        </p:nvSpPr>
        <p:spPr>
          <a:xfrm>
            <a:off x="1036646" y="591604"/>
            <a:ext cx="2117302" cy="3645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25AF83-745D-59BB-93F0-A30041FE9C16}"/>
              </a:ext>
            </a:extLst>
          </p:cNvPr>
          <p:cNvSpPr/>
          <p:nvPr/>
        </p:nvSpPr>
        <p:spPr>
          <a:xfrm>
            <a:off x="1036645" y="2121050"/>
            <a:ext cx="3125406" cy="2925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58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0470D-4FCE-131D-2AD8-78152AF17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6CEA8A-C646-8BAC-8E47-C4F18863B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F74F30-90B5-3E8C-478C-B397B898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39402-B30E-F042-ADCF-2F3A86DD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BB1E8-8D8C-51EB-FF95-606A0117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11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AF3CA-12D3-EE27-90F1-74567AC5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4C8752-6C93-39DD-CE57-A6BCFFBD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E27080-11A1-4978-9D92-0CD8E11A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701CB-7917-6DE1-2488-2349FD3F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E01F24-9410-2B29-8913-7B5D9C9A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02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1F5D05-C071-F952-E0E1-9CA5B2418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3BB4A4-443C-0CC7-0221-1B5DAD22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1194E-28FF-3908-BEEA-16BBDA31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9BB19-D4A8-CAD2-6B02-5572C3E6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CCF6D-4061-0CB6-0F40-6EE90A31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74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B76AA-59CF-E5C6-AF69-CA224AFE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DCFB6B-8904-CBD2-0865-AF5AED83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A01CB-48E5-D3CC-E04A-C28BCF2E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6DCEC-8C3D-4133-D096-5ACA9441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4CC761-A8EF-BFC6-726A-5814DDE2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8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7A048-0189-748D-8E25-40FC61D5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863C64-AE52-2777-0FBD-0E13AE2F8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03D21-FAA5-2CEA-F5D1-70460560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9B070-2DA7-9EB6-A091-4825E544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AE24FD-A0EE-CBBC-0545-02BBAA98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11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5B97A-E5C2-AE66-264F-F3AE71BA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8D458-EDB6-CF91-05E6-7741D0763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D8BE96-5A6C-EACC-D191-BBABB2BC1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ECE6E7-5541-2E92-18CB-26426D8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1AC65F-C07C-99DD-4A6F-031022FE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606AD5-8F06-6142-1CB2-6A6F4B42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01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1D4F6-6324-C7BF-CD54-5641BB84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2BE8BD-BA5A-C159-D053-1AE3A341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93065E-2DA6-B8AE-D93A-C324A243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6EB76F-6EC3-BC75-3701-D352C55F0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BCB0E4-8305-317F-F2F8-01F04E8B4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2540D7-48AC-C498-4512-01987FEA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C18D79-228F-61A7-15DE-CFB7D173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6A003E-B7D2-01E2-D647-761B9B94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38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E527F-B0CB-A184-9305-B20B1919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92E0D-94A5-B332-2A79-110B88E5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0D2939-E3C6-50B5-6F5C-7C4DE65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19F993-E685-FF48-37E9-0C7E8E50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8DAEE3-8B2C-0950-5566-1544AD96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433324-0197-2A04-DF69-D3E6EB02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3A33C7-085E-FA32-5DE0-5E19594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06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BDF59-9AE4-B475-3529-CFAB7259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A856F-1B10-9A23-4B4D-F0C4C604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C6ADBC-7391-7152-5442-4467603B0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72D6D5-9A14-3DE1-C5A3-B8B103B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CE846E-5F85-2F0A-1CAE-D7A7021F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FE2ABE-6F56-320C-9DE1-05887708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AEF0D-EF5B-D6BD-7E06-1CB7F029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7E58C2-C4C3-DC8E-3A4D-A96F9AEE6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CA2083-75FF-DCB6-CFC1-2B236F360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96B475-8961-E7F7-9C22-EB8E6C32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4D076-B296-5A69-7511-004854A6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6993E7-5F60-3672-0AC6-FDAE28A1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2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8759BB-5A5C-CE20-9D88-C4A0DCB4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F5274-E41F-0C14-CE46-A190210C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3BC55-A9BE-D096-E8C3-A266CF1B6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74E0-3874-445B-8A2E-21E0AB787EC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66FB26-0F78-D85D-86D9-22BAC16A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02C8C-C660-6A8C-2155-5DA633601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BD37-AA03-483F-BC57-D8DDBD74C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Site web, logiciel&#10;&#10;Description générée automatiquement">
            <a:extLst>
              <a:ext uri="{FF2B5EF4-FFF2-40B4-BE49-F238E27FC236}">
                <a16:creationId xmlns:a16="http://schemas.microsoft.com/office/drawing/2014/main" id="{C53331D8-B4CA-FF20-1A2B-0A80F1514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73038"/>
            <a:ext cx="689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60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</Words>
  <Application>Microsoft Office PowerPoint</Application>
  <PresentationFormat>Grand écran</PresentationFormat>
  <Paragraphs>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Peggy SOUTTRE</dc:creator>
  <cp:lastModifiedBy>Peggy SOUTTRE</cp:lastModifiedBy>
  <cp:revision>9</cp:revision>
  <dcterms:created xsi:type="dcterms:W3CDTF">2023-09-07T07:17:42Z</dcterms:created>
  <dcterms:modified xsi:type="dcterms:W3CDTF">2023-09-07T14:12:55Z</dcterms:modified>
</cp:coreProperties>
</file>