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653"/>
    <a:srgbClr val="7B6755"/>
    <a:srgbClr val="C10F97"/>
    <a:srgbClr val="01CACF"/>
    <a:srgbClr val="048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35" autoAdjust="0"/>
  </p:normalViewPr>
  <p:slideViewPr>
    <p:cSldViewPr snapToGrid="0" showGuides="1">
      <p:cViewPr>
        <p:scale>
          <a:sx n="33" d="100"/>
          <a:sy n="33" d="100"/>
        </p:scale>
        <p:origin x="1948" y="5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9FA72-677E-047B-AFF1-633CBA93B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A47991-91EF-A867-8730-0874373AF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82C476-7034-FE65-678C-8D650C2A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6AE1-7811-4204-B8CD-5C48DC0ABB0B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2F1EC3-EBB6-05C7-C449-6E48E67F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DE84AB-2BA4-C913-2B19-4637B716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8494-0342-46DF-8F61-B2D421093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34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30FF8-2A58-E22D-F35A-61BD0815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015275-ACA5-F58D-5601-CC2F64136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2A12A1-9A09-BD21-01B9-727C0094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6AE1-7811-4204-B8CD-5C48DC0ABB0B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72F5C4-ED6E-325C-D0B1-61F0C8EB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7A92E2-DC3D-4216-D18F-E2B86EC9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8494-0342-46DF-8F61-B2D421093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90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CB4B151-427E-848A-5E88-A270EA06A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62B291-40AB-A223-29A0-8036A9491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F35B76-9D14-A23D-B432-7C763B2C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6AE1-7811-4204-B8CD-5C48DC0ABB0B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082608-D364-CC8D-A59C-B5C9AD7C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0FC972-84A9-7032-B3F2-56471776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8494-0342-46DF-8F61-B2D421093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93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BD292-68CF-3668-FF7F-BC2A6331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704086-3BB0-E554-91C9-E7280B6D3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24914A-1102-066B-C859-CE1EC3ED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6AE1-7811-4204-B8CD-5C48DC0ABB0B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395B7B-3887-2661-A22E-81210F38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EC60E-3C06-FEC5-B7B5-AD4CF131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8494-0342-46DF-8F61-B2D421093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7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911B3-0DA4-18D0-72B3-B2076461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116E41-283A-11D9-DA41-46FA360B2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D02B5D-2A78-B0D4-387A-9CC87FE1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6AE1-7811-4204-B8CD-5C48DC0ABB0B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9CD47D-7482-A214-ED24-4603FF45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0D8AD6-8A1A-7235-1AEB-C26A5B84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8494-0342-46DF-8F61-B2D421093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84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DCABD1-2ECE-9C38-FE6E-BDE7F4FA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3A8F5B-E35F-171F-E62B-7B249EF1E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784D7F-6EE7-C7AC-A057-C2FAEC0B2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97AE2E-65A7-BA5C-D9FD-14918EBB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6AE1-7811-4204-B8CD-5C48DC0ABB0B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1A66C6-6036-A220-ACF4-57DB6B16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0BBEB9-4669-F14C-239A-A978ECEF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8494-0342-46DF-8F61-B2D421093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66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CA5FF-571F-0044-31F7-FFAD9FB5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3E46C5-B0AD-738E-B5C3-77564901C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254E1E-7FAA-8903-1936-B5C9BF4F0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852D8B-B6D3-C22C-A304-F66FE8DE0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D7A6F9C-2909-5BE1-28CD-12932BF3E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C42DB19-61E2-61D8-C3E4-80701DF3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6AE1-7811-4204-B8CD-5C48DC0ABB0B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06D8E8-3B48-5E7B-2F3B-9A275937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ED0193-A24C-A3BC-35E6-B645F6A0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8494-0342-46DF-8F61-B2D421093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27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45085-25F3-6038-7707-763FA80E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D2E3A0-05FC-DE21-D574-405572A6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6AE1-7811-4204-B8CD-5C48DC0ABB0B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044069-D8A5-2D25-85BE-EB2538D9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267A1E-2A42-A229-F5E6-D542976B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8494-0342-46DF-8F61-B2D421093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57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68A18C-3845-9DAF-F67D-6D216F4D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6AE1-7811-4204-B8CD-5C48DC0ABB0B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3BD01A-F225-5207-250E-327B478A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1AE6BD-DC72-77DB-76B2-F8CE9848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8494-0342-46DF-8F61-B2D421093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41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0F83E-4BB7-EDC4-08F1-94577E0C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E9A189-E634-9413-8617-F865859DB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883B1D-0E6C-ADB8-A01C-D3986B39A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1C87C8-FCC5-C53F-A3B9-CD9D93B1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6AE1-7811-4204-B8CD-5C48DC0ABB0B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90DD02-6F33-CE9A-7AEF-C6167BA1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DDCD3-7EAD-4188-B544-A132C11C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8494-0342-46DF-8F61-B2D421093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95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4372E1-2B92-106C-ED22-C07DCD9E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39220A1-3D5B-17E6-44D8-83850085D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2CFA04-4EC1-37E4-3325-7F641370D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42AA6A-913E-AFF8-3E42-32588183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6AE1-7811-4204-B8CD-5C48DC0ABB0B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800B4A-C5A0-9362-D825-329A8293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AC8E52-F439-83CD-4B3D-556E8EBB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68494-0342-46DF-8F61-B2D421093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03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A4AC454-FAEE-DC8A-0681-522CE78A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45D8A8-CD46-7445-D40F-13A4CD88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418F8C-F266-D3DD-3D32-E92E908BA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96AE1-7811-4204-B8CD-5C48DC0ABB0B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A8A1E5-E264-68A6-8F46-B1BF6B545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097C67-1F80-C280-EF5A-8608B8E7D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68494-0342-46DF-8F61-B2D421093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68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ZoneTexte 99">
            <a:extLst>
              <a:ext uri="{FF2B5EF4-FFF2-40B4-BE49-F238E27FC236}">
                <a16:creationId xmlns:a16="http://schemas.microsoft.com/office/drawing/2014/main" id="{D2312A81-A094-2001-2F8B-40A1BB4B8855}"/>
              </a:ext>
            </a:extLst>
          </p:cNvPr>
          <p:cNvSpPr txBox="1"/>
          <p:nvPr/>
        </p:nvSpPr>
        <p:spPr>
          <a:xfrm>
            <a:off x="10322055" y="663882"/>
            <a:ext cx="3508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7B6755"/>
                </a:solidFill>
              </a:rPr>
              <a:t>h2</a:t>
            </a:r>
          </a:p>
        </p:txBody>
      </p:sp>
      <p:grpSp>
        <p:nvGrpSpPr>
          <p:cNvPr id="175" name="Groupe 174">
            <a:extLst>
              <a:ext uri="{FF2B5EF4-FFF2-40B4-BE49-F238E27FC236}">
                <a16:creationId xmlns:a16="http://schemas.microsoft.com/office/drawing/2014/main" id="{A0834B8B-507C-8893-4648-E6CABB835459}"/>
              </a:ext>
            </a:extLst>
          </p:cNvPr>
          <p:cNvGrpSpPr/>
          <p:nvPr/>
        </p:nvGrpSpPr>
        <p:grpSpPr>
          <a:xfrm rot="16200000">
            <a:off x="2855068" y="-2796705"/>
            <a:ext cx="7208198" cy="12101212"/>
            <a:chOff x="6525795" y="-711155"/>
            <a:chExt cx="6688902" cy="9922493"/>
          </a:xfrm>
        </p:grpSpPr>
        <p:sp>
          <p:nvSpPr>
            <p:cNvPr id="4" name="Espace réservé du numéro de diapositive 3">
              <a:extLst>
                <a:ext uri="{FF2B5EF4-FFF2-40B4-BE49-F238E27FC236}">
                  <a16:creationId xmlns:a16="http://schemas.microsoft.com/office/drawing/2014/main" id="{3A10313E-1EB6-2919-A193-70206FAE9C11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6270841" y="7479201"/>
              <a:ext cx="2994742" cy="469532"/>
            </a:xfrm>
            <a:prstGeom prst="rect">
              <a:avLst/>
            </a:prstGeom>
          </p:spPr>
          <p:txBody>
            <a:bodyPr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5F17BDBB-598B-4EEB-9E4E-335E831BE68F}" type="slidenum">
                <a:rPr lang="fr-FR" smtClean="0"/>
                <a:pPr/>
                <a:t>1</a:t>
              </a:fld>
              <a:endParaRPr lang="fr-FR" dirty="0"/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804DDA3B-16D0-B25B-3A6B-0890345D891A}"/>
                </a:ext>
              </a:extLst>
            </p:cNvPr>
            <p:cNvGrpSpPr/>
            <p:nvPr/>
          </p:nvGrpSpPr>
          <p:grpSpPr>
            <a:xfrm rot="5400000">
              <a:off x="5295169" y="519471"/>
              <a:ext cx="9150153" cy="6688902"/>
              <a:chOff x="1368887" y="-155672"/>
              <a:chExt cx="9150153" cy="6728275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D21898E4-26E0-61D8-C30B-90E90602E5E1}"/>
                  </a:ext>
                </a:extLst>
              </p:cNvPr>
              <p:cNvGrpSpPr/>
              <p:nvPr/>
            </p:nvGrpSpPr>
            <p:grpSpPr>
              <a:xfrm rot="16200000">
                <a:off x="2579826" y="-1366611"/>
                <a:ext cx="6728275" cy="9150153"/>
                <a:chOff x="78316" y="101599"/>
                <a:chExt cx="6676731" cy="8940801"/>
              </a:xfrm>
            </p:grpSpPr>
            <p:grpSp>
              <p:nvGrpSpPr>
                <p:cNvPr id="6" name="Groupe 5">
                  <a:extLst>
                    <a:ext uri="{FF2B5EF4-FFF2-40B4-BE49-F238E27FC236}">
                      <a16:creationId xmlns:a16="http://schemas.microsoft.com/office/drawing/2014/main" id="{67DDCA40-6357-21B3-0142-2B13D14C7287}"/>
                    </a:ext>
                  </a:extLst>
                </p:cNvPr>
                <p:cNvGrpSpPr/>
                <p:nvPr/>
              </p:nvGrpSpPr>
              <p:grpSpPr>
                <a:xfrm>
                  <a:off x="78316" y="101599"/>
                  <a:ext cx="6676731" cy="8940801"/>
                  <a:chOff x="-50799" y="1"/>
                  <a:chExt cx="6883399" cy="9144006"/>
                </a:xfrm>
              </p:grpSpPr>
              <p:pic>
                <p:nvPicPr>
                  <p:cNvPr id="12" name="Image 11" descr="Une image contenant texte, capture d’écran, Site web, logiciel&#10;&#10;Description générée automatiquement">
                    <a:extLst>
                      <a:ext uri="{FF2B5EF4-FFF2-40B4-BE49-F238E27FC236}">
                        <a16:creationId xmlns:a16="http://schemas.microsoft.com/office/drawing/2014/main" id="{3573D877-2115-DD54-C7CC-7A77CC75A5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25398" y="1"/>
                    <a:ext cx="6857998" cy="9144006"/>
                  </a:xfrm>
                  <a:prstGeom prst="rect">
                    <a:avLst/>
                  </a:prstGeom>
                </p:spPr>
              </p:pic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87261420-BC52-FC33-95DD-38C21DCD12A3}"/>
                      </a:ext>
                    </a:extLst>
                  </p:cNvPr>
                  <p:cNvSpPr/>
                  <p:nvPr/>
                </p:nvSpPr>
                <p:spPr>
                  <a:xfrm>
                    <a:off x="649469" y="47325"/>
                    <a:ext cx="5721357" cy="325492"/>
                  </a:xfrm>
                  <a:prstGeom prst="rect">
                    <a:avLst/>
                  </a:prstGeom>
                  <a:no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1A8204AF-1932-9D4B-91C5-37D9AA2016C8}"/>
                      </a:ext>
                    </a:extLst>
                  </p:cNvPr>
                  <p:cNvSpPr txBox="1"/>
                  <p:nvPr/>
                </p:nvSpPr>
                <p:spPr>
                  <a:xfrm>
                    <a:off x="-50799" y="1"/>
                    <a:ext cx="603250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100" dirty="0">
                        <a:solidFill>
                          <a:srgbClr val="C00000"/>
                        </a:solidFill>
                      </a:rPr>
                      <a:t>header</a:t>
                    </a: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F1088063-33D4-226D-3C8C-9B4132A8F557}"/>
                      </a:ext>
                    </a:extLst>
                  </p:cNvPr>
                  <p:cNvSpPr/>
                  <p:nvPr/>
                </p:nvSpPr>
                <p:spPr>
                  <a:xfrm>
                    <a:off x="659040" y="425879"/>
                    <a:ext cx="5721357" cy="7410026"/>
                  </a:xfrm>
                  <a:prstGeom prst="rect">
                    <a:avLst/>
                  </a:prstGeom>
                  <a:no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16" name="ZoneTexte 15">
                    <a:extLst>
                      <a:ext uri="{FF2B5EF4-FFF2-40B4-BE49-F238E27FC236}">
                        <a16:creationId xmlns:a16="http://schemas.microsoft.com/office/drawing/2014/main" id="{F52B609C-7068-6361-3FF1-9ECC257BCE30}"/>
                      </a:ext>
                    </a:extLst>
                  </p:cNvPr>
                  <p:cNvSpPr txBox="1"/>
                  <p:nvPr/>
                </p:nvSpPr>
                <p:spPr>
                  <a:xfrm>
                    <a:off x="-22117" y="522241"/>
                    <a:ext cx="499720" cy="229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100" dirty="0">
                        <a:solidFill>
                          <a:srgbClr val="C00000"/>
                        </a:solidFill>
                      </a:rPr>
                      <a:t>main</a:t>
                    </a:r>
                  </a:p>
                </p:txBody>
              </p:sp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C2E94901-CCC2-5628-6732-5521CA27C4B9}"/>
                      </a:ext>
                    </a:extLst>
                  </p:cNvPr>
                  <p:cNvSpPr txBox="1"/>
                  <p:nvPr/>
                </p:nvSpPr>
                <p:spPr>
                  <a:xfrm>
                    <a:off x="50801" y="7902678"/>
                    <a:ext cx="608239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100" dirty="0" err="1">
                        <a:solidFill>
                          <a:srgbClr val="C00000"/>
                        </a:solidFill>
                      </a:rPr>
                      <a:t>footer</a:t>
                    </a:r>
                    <a:endParaRPr lang="fr-FR" sz="110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AEF34FA3-76CD-3066-7F20-BDC0A408B207}"/>
                      </a:ext>
                    </a:extLst>
                  </p:cNvPr>
                  <p:cNvSpPr/>
                  <p:nvPr/>
                </p:nvSpPr>
                <p:spPr>
                  <a:xfrm>
                    <a:off x="659040" y="7980915"/>
                    <a:ext cx="5721357" cy="1039402"/>
                  </a:xfrm>
                  <a:prstGeom prst="rect">
                    <a:avLst/>
                  </a:prstGeom>
                  <a:no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CAA11BD-14FF-6742-667A-DF68C4D60D56}"/>
                    </a:ext>
                  </a:extLst>
                </p:cNvPr>
                <p:cNvSpPr/>
                <p:nvPr/>
              </p:nvSpPr>
              <p:spPr>
                <a:xfrm>
                  <a:off x="1113366" y="8030634"/>
                  <a:ext cx="1011768" cy="719666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6E0D63F-64E0-EB5F-9DCB-21616C163C4D}"/>
                    </a:ext>
                  </a:extLst>
                </p:cNvPr>
                <p:cNvSpPr/>
                <p:nvPr/>
              </p:nvSpPr>
              <p:spPr>
                <a:xfrm>
                  <a:off x="829733" y="5264126"/>
                  <a:ext cx="5384800" cy="2457474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C5FF9718-FA6E-71E6-F8D1-BF79F8760441}"/>
                    </a:ext>
                  </a:extLst>
                </p:cNvPr>
                <p:cNvSpPr/>
                <p:nvPr/>
              </p:nvSpPr>
              <p:spPr>
                <a:xfrm>
                  <a:off x="829733" y="567267"/>
                  <a:ext cx="5384800" cy="4555066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67BEE08-723C-8BA4-3325-095949370FF4}"/>
                    </a:ext>
                  </a:extLst>
                </p:cNvPr>
                <p:cNvSpPr/>
                <p:nvPr/>
              </p:nvSpPr>
              <p:spPr>
                <a:xfrm>
                  <a:off x="2462132" y="8037554"/>
                  <a:ext cx="1093868" cy="712746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6700DE0-BA5E-570E-C594-DA3D4DE05BBA}"/>
                    </a:ext>
                  </a:extLst>
                </p:cNvPr>
                <p:cNvSpPr/>
                <p:nvPr/>
              </p:nvSpPr>
              <p:spPr>
                <a:xfrm>
                  <a:off x="3976931" y="8030634"/>
                  <a:ext cx="1093868" cy="712746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D6D8063C-6E9E-E907-8ED7-13C27BBB6D62}"/>
                  </a:ext>
                </a:extLst>
              </p:cNvPr>
              <p:cNvGrpSpPr/>
              <p:nvPr/>
            </p:nvGrpSpPr>
            <p:grpSpPr>
              <a:xfrm rot="16200000">
                <a:off x="1723261" y="893928"/>
                <a:ext cx="4872887" cy="4559020"/>
                <a:chOff x="1115491" y="591476"/>
                <a:chExt cx="4835557" cy="445470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D214FC0-AA63-28C8-94DD-D3DF327F8932}"/>
                    </a:ext>
                  </a:extLst>
                </p:cNvPr>
                <p:cNvSpPr/>
                <p:nvPr/>
              </p:nvSpPr>
              <p:spPr>
                <a:xfrm>
                  <a:off x="4347181" y="2082799"/>
                  <a:ext cx="1603867" cy="2963385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1" name="Groupe 20">
                  <a:extLst>
                    <a:ext uri="{FF2B5EF4-FFF2-40B4-BE49-F238E27FC236}">
                      <a16:creationId xmlns:a16="http://schemas.microsoft.com/office/drawing/2014/main" id="{2BF5E96D-74D8-8412-5ED2-B70B97330197}"/>
                    </a:ext>
                  </a:extLst>
                </p:cNvPr>
                <p:cNvGrpSpPr/>
                <p:nvPr/>
              </p:nvGrpSpPr>
              <p:grpSpPr>
                <a:xfrm>
                  <a:off x="1115491" y="591476"/>
                  <a:ext cx="3129802" cy="4454709"/>
                  <a:chOff x="1032249" y="591605"/>
                  <a:chExt cx="3129802" cy="4454709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95888382-DCB4-E46A-556B-E6A30242A2EA}"/>
                      </a:ext>
                    </a:extLst>
                  </p:cNvPr>
                  <p:cNvSpPr/>
                  <p:nvPr/>
                </p:nvSpPr>
                <p:spPr>
                  <a:xfrm>
                    <a:off x="1036647" y="1792329"/>
                    <a:ext cx="1677136" cy="194665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911E566-0158-9153-D1AD-D4852B297F06}"/>
                      </a:ext>
                    </a:extLst>
                  </p:cNvPr>
                  <p:cNvSpPr/>
                  <p:nvPr/>
                </p:nvSpPr>
                <p:spPr>
                  <a:xfrm>
                    <a:off x="1036645" y="1381135"/>
                    <a:ext cx="2818391" cy="328966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E59C081F-3D49-BC2D-AFE7-E26E797AF5CC}"/>
                      </a:ext>
                    </a:extLst>
                  </p:cNvPr>
                  <p:cNvSpPr/>
                  <p:nvPr/>
                </p:nvSpPr>
                <p:spPr>
                  <a:xfrm>
                    <a:off x="1032249" y="987292"/>
                    <a:ext cx="1403270" cy="299982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34CF03F-FC0B-F6D4-FD25-883FA2A95066}"/>
                      </a:ext>
                    </a:extLst>
                  </p:cNvPr>
                  <p:cNvSpPr/>
                  <p:nvPr/>
                </p:nvSpPr>
                <p:spPr>
                  <a:xfrm>
                    <a:off x="1036646" y="591605"/>
                    <a:ext cx="2100368" cy="326014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3EDF6389-45B4-FA58-197C-75A53B579620}"/>
                      </a:ext>
                    </a:extLst>
                  </p:cNvPr>
                  <p:cNvSpPr/>
                  <p:nvPr/>
                </p:nvSpPr>
                <p:spPr>
                  <a:xfrm>
                    <a:off x="1036645" y="2121050"/>
                    <a:ext cx="3125406" cy="2925264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2EABBC3-898E-EC0D-CA5B-5391AB09108F}"/>
                    </a:ext>
                  </a:extLst>
                </p:cNvPr>
                <p:cNvSpPr/>
                <p:nvPr/>
              </p:nvSpPr>
              <p:spPr>
                <a:xfrm>
                  <a:off x="1146929" y="619192"/>
                  <a:ext cx="2073328" cy="125875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21E16D0-7A9B-1924-A813-6FB6BA23C9AF}"/>
                </a:ext>
              </a:extLst>
            </p:cNvPr>
            <p:cNvSpPr/>
            <p:nvPr/>
          </p:nvSpPr>
          <p:spPr>
            <a:xfrm>
              <a:off x="7581800" y="1473102"/>
              <a:ext cx="1109233" cy="165309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4F5630-C7BF-8599-B0D1-17C19D19C8C5}"/>
                </a:ext>
              </a:extLst>
            </p:cNvPr>
            <p:cNvSpPr/>
            <p:nvPr/>
          </p:nvSpPr>
          <p:spPr>
            <a:xfrm>
              <a:off x="10782445" y="1473102"/>
              <a:ext cx="861225" cy="165309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D99FA0-2D6D-9FEE-1709-07EAC1669D0E}"/>
                </a:ext>
              </a:extLst>
            </p:cNvPr>
            <p:cNvSpPr/>
            <p:nvPr/>
          </p:nvSpPr>
          <p:spPr>
            <a:xfrm>
              <a:off x="7581801" y="4626027"/>
              <a:ext cx="889100" cy="165309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F373C6A-9BCB-DCA8-D0A6-AC96549DBB86}"/>
                </a:ext>
              </a:extLst>
            </p:cNvPr>
            <p:cNvSpPr/>
            <p:nvPr/>
          </p:nvSpPr>
          <p:spPr>
            <a:xfrm>
              <a:off x="7581801" y="7464622"/>
              <a:ext cx="364166" cy="97558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937B76D-66CA-C3F1-AFA9-ED2AB7A704D5}"/>
                </a:ext>
              </a:extLst>
            </p:cNvPr>
            <p:cNvSpPr/>
            <p:nvPr/>
          </p:nvSpPr>
          <p:spPr>
            <a:xfrm>
              <a:off x="10721453" y="7464622"/>
              <a:ext cx="421375" cy="97558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CFC5129-1C57-C527-E92F-2D9FD3BE87C6}"/>
                </a:ext>
              </a:extLst>
            </p:cNvPr>
            <p:cNvSpPr/>
            <p:nvPr/>
          </p:nvSpPr>
          <p:spPr>
            <a:xfrm>
              <a:off x="9155142" y="7464622"/>
              <a:ext cx="645998" cy="97558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C5B8C00-B0AE-7C4A-F0D5-8B4C1912CC33}"/>
                </a:ext>
              </a:extLst>
            </p:cNvPr>
            <p:cNvSpPr/>
            <p:nvPr/>
          </p:nvSpPr>
          <p:spPr>
            <a:xfrm>
              <a:off x="7606250" y="7628761"/>
              <a:ext cx="650170" cy="11173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2FC551D-FF1B-1BD3-A141-E0D6887097ED}"/>
                </a:ext>
              </a:extLst>
            </p:cNvPr>
            <p:cNvSpPr/>
            <p:nvPr/>
          </p:nvSpPr>
          <p:spPr>
            <a:xfrm>
              <a:off x="7608504" y="7801315"/>
              <a:ext cx="582996" cy="9477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DB4BA4-9CC1-318C-A790-C438683D08B1}"/>
                </a:ext>
              </a:extLst>
            </p:cNvPr>
            <p:cNvSpPr/>
            <p:nvPr/>
          </p:nvSpPr>
          <p:spPr>
            <a:xfrm>
              <a:off x="7606249" y="7965116"/>
              <a:ext cx="726853" cy="9755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66BB490-22E3-6E27-6FDC-729B7F7A5C06}"/>
                </a:ext>
              </a:extLst>
            </p:cNvPr>
            <p:cNvSpPr/>
            <p:nvPr/>
          </p:nvSpPr>
          <p:spPr>
            <a:xfrm>
              <a:off x="9155142" y="7648900"/>
              <a:ext cx="441052" cy="9159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1A8E71F-4867-48F4-E20A-814EC74CA7FE}"/>
                </a:ext>
              </a:extLst>
            </p:cNvPr>
            <p:cNvSpPr/>
            <p:nvPr/>
          </p:nvSpPr>
          <p:spPr>
            <a:xfrm>
              <a:off x="9155141" y="7798528"/>
              <a:ext cx="577291" cy="9755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3D49063-06D8-8F67-86D7-3C7684B8C04D}"/>
                </a:ext>
              </a:extLst>
            </p:cNvPr>
            <p:cNvSpPr/>
            <p:nvPr/>
          </p:nvSpPr>
          <p:spPr>
            <a:xfrm>
              <a:off x="10721453" y="7642935"/>
              <a:ext cx="421374" cy="9755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E552D29-6142-716E-3740-C66A43CA7FBE}"/>
                </a:ext>
              </a:extLst>
            </p:cNvPr>
            <p:cNvSpPr/>
            <p:nvPr/>
          </p:nvSpPr>
          <p:spPr>
            <a:xfrm>
              <a:off x="10721453" y="7798528"/>
              <a:ext cx="458780" cy="9755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743626C-E5A6-D650-612C-C5B71B0FEAA0}"/>
                </a:ext>
              </a:extLst>
            </p:cNvPr>
            <p:cNvSpPr/>
            <p:nvPr/>
          </p:nvSpPr>
          <p:spPr>
            <a:xfrm>
              <a:off x="7606250" y="4869625"/>
              <a:ext cx="1118650" cy="218687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12D7A5F-D538-BE6A-B5CD-65DE49782B83}"/>
                </a:ext>
              </a:extLst>
            </p:cNvPr>
            <p:cNvSpPr/>
            <p:nvPr/>
          </p:nvSpPr>
          <p:spPr>
            <a:xfrm>
              <a:off x="7685837" y="6874789"/>
              <a:ext cx="364166" cy="97558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1E13A3A-0207-F4DF-6749-731B7667DA05}"/>
                </a:ext>
              </a:extLst>
            </p:cNvPr>
            <p:cNvSpPr/>
            <p:nvPr/>
          </p:nvSpPr>
          <p:spPr>
            <a:xfrm>
              <a:off x="8820181" y="6861965"/>
              <a:ext cx="586285" cy="110382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3305228-22A0-A7DF-3176-0E7D333E720C}"/>
                </a:ext>
              </a:extLst>
            </p:cNvPr>
            <p:cNvSpPr/>
            <p:nvPr/>
          </p:nvSpPr>
          <p:spPr>
            <a:xfrm>
              <a:off x="9982651" y="6865107"/>
              <a:ext cx="799794" cy="107239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DF81575-B44F-25D3-F871-8CE7CED613C0}"/>
                </a:ext>
              </a:extLst>
            </p:cNvPr>
            <p:cNvSpPr/>
            <p:nvPr/>
          </p:nvSpPr>
          <p:spPr>
            <a:xfrm>
              <a:off x="11139713" y="6858000"/>
              <a:ext cx="743253" cy="107238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3A5EB9A-247C-7283-7569-6D3D2DDEE368}"/>
                </a:ext>
              </a:extLst>
            </p:cNvPr>
            <p:cNvSpPr/>
            <p:nvPr/>
          </p:nvSpPr>
          <p:spPr>
            <a:xfrm>
              <a:off x="8762506" y="4869626"/>
              <a:ext cx="1107740" cy="218687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F9D2447-9ACB-0FFA-AABF-7F0CE62E38F7}"/>
                </a:ext>
              </a:extLst>
            </p:cNvPr>
            <p:cNvSpPr/>
            <p:nvPr/>
          </p:nvSpPr>
          <p:spPr>
            <a:xfrm>
              <a:off x="9907852" y="4879120"/>
              <a:ext cx="1118650" cy="217737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0838322-916F-A537-F121-397739BB0457}"/>
                </a:ext>
              </a:extLst>
            </p:cNvPr>
            <p:cNvSpPr/>
            <p:nvPr/>
          </p:nvSpPr>
          <p:spPr>
            <a:xfrm>
              <a:off x="11064108" y="4886843"/>
              <a:ext cx="1118650" cy="215793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17C88D8-1018-7C38-4F9E-2DE3BECA20CD}"/>
                </a:ext>
              </a:extLst>
            </p:cNvPr>
            <p:cNvSpPr/>
            <p:nvPr/>
          </p:nvSpPr>
          <p:spPr>
            <a:xfrm>
              <a:off x="7633403" y="4919753"/>
              <a:ext cx="1054100" cy="1870883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4CC5323-2FF4-9614-1767-2D51A15EAF63}"/>
                </a:ext>
              </a:extLst>
            </p:cNvPr>
            <p:cNvSpPr/>
            <p:nvPr/>
          </p:nvSpPr>
          <p:spPr>
            <a:xfrm>
              <a:off x="8780049" y="4910895"/>
              <a:ext cx="1054100" cy="1870883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00A65F-C1FA-3165-72CF-68BC8CA65AA5}"/>
                </a:ext>
              </a:extLst>
            </p:cNvPr>
            <p:cNvSpPr/>
            <p:nvPr/>
          </p:nvSpPr>
          <p:spPr>
            <a:xfrm>
              <a:off x="9928437" y="4919753"/>
              <a:ext cx="1054100" cy="1870883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2AFCE81-EEB6-283F-9765-CD071F394ADB}"/>
                </a:ext>
              </a:extLst>
            </p:cNvPr>
            <p:cNvSpPr/>
            <p:nvPr/>
          </p:nvSpPr>
          <p:spPr>
            <a:xfrm>
              <a:off x="11073138" y="4910895"/>
              <a:ext cx="1054100" cy="1870883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493DAE-9D66-75A0-EBE7-6CA128C4EA0C}"/>
                </a:ext>
              </a:extLst>
            </p:cNvPr>
            <p:cNvSpPr/>
            <p:nvPr/>
          </p:nvSpPr>
          <p:spPr>
            <a:xfrm>
              <a:off x="7610774" y="2922230"/>
              <a:ext cx="893289" cy="56603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9F177BC-E70D-0BA6-F85A-E0EFBDDB5A52}"/>
                </a:ext>
              </a:extLst>
            </p:cNvPr>
            <p:cNvSpPr/>
            <p:nvPr/>
          </p:nvSpPr>
          <p:spPr>
            <a:xfrm>
              <a:off x="8627094" y="2922230"/>
              <a:ext cx="893289" cy="56603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ED21D9F-7964-5EA1-7E6A-53FE9324A2A8}"/>
                </a:ext>
              </a:extLst>
            </p:cNvPr>
            <p:cNvSpPr/>
            <p:nvPr/>
          </p:nvSpPr>
          <p:spPr>
            <a:xfrm>
              <a:off x="9616614" y="2922230"/>
              <a:ext cx="893289" cy="56603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AD271D2-93AC-4AFD-AF9E-03E794456F0F}"/>
                </a:ext>
              </a:extLst>
            </p:cNvPr>
            <p:cNvSpPr/>
            <p:nvPr/>
          </p:nvSpPr>
          <p:spPr>
            <a:xfrm>
              <a:off x="7614113" y="1791492"/>
              <a:ext cx="893289" cy="56603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71D9DC9-0D1A-F7C8-5FD1-6F0C6992E71D}"/>
                </a:ext>
              </a:extLst>
            </p:cNvPr>
            <p:cNvSpPr/>
            <p:nvPr/>
          </p:nvSpPr>
          <p:spPr>
            <a:xfrm>
              <a:off x="8609440" y="1772313"/>
              <a:ext cx="893289" cy="56603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978243E-6EB8-F09F-8380-C563FCF024E0}"/>
                </a:ext>
              </a:extLst>
            </p:cNvPr>
            <p:cNvSpPr/>
            <p:nvPr/>
          </p:nvSpPr>
          <p:spPr>
            <a:xfrm>
              <a:off x="9591897" y="1796732"/>
              <a:ext cx="893289" cy="566038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4095FA2-93FF-90C4-6282-3538AED0D4BE}"/>
                </a:ext>
              </a:extLst>
            </p:cNvPr>
            <p:cNvSpPr/>
            <p:nvPr/>
          </p:nvSpPr>
          <p:spPr>
            <a:xfrm>
              <a:off x="10838350" y="1803688"/>
              <a:ext cx="425391" cy="64590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F13B3A8-8B2D-04BD-4B57-BBAF6505770B}"/>
                </a:ext>
              </a:extLst>
            </p:cNvPr>
            <p:cNvSpPr/>
            <p:nvPr/>
          </p:nvSpPr>
          <p:spPr>
            <a:xfrm>
              <a:off x="10838351" y="2643397"/>
              <a:ext cx="451950" cy="67553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BDD617A-EDC4-B3AC-FE83-FB25E1A584CB}"/>
                </a:ext>
              </a:extLst>
            </p:cNvPr>
            <p:cNvSpPr/>
            <p:nvPr/>
          </p:nvSpPr>
          <p:spPr>
            <a:xfrm>
              <a:off x="10829599" y="3501801"/>
              <a:ext cx="412691" cy="65956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52002A6-C30E-6D7B-7136-FA63BDC939F3}"/>
                </a:ext>
              </a:extLst>
            </p:cNvPr>
            <p:cNvSpPr/>
            <p:nvPr/>
          </p:nvSpPr>
          <p:spPr>
            <a:xfrm>
              <a:off x="11311596" y="3533179"/>
              <a:ext cx="571370" cy="107488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DD72B12-399D-BF98-5143-839EF9E91CC3}"/>
                </a:ext>
              </a:extLst>
            </p:cNvPr>
            <p:cNvSpPr/>
            <p:nvPr/>
          </p:nvSpPr>
          <p:spPr>
            <a:xfrm>
              <a:off x="11311596" y="1837777"/>
              <a:ext cx="619120" cy="107488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857D9E3-6157-C678-604E-3D0335159922}"/>
                </a:ext>
              </a:extLst>
            </p:cNvPr>
            <p:cNvSpPr/>
            <p:nvPr/>
          </p:nvSpPr>
          <p:spPr>
            <a:xfrm>
              <a:off x="11311596" y="2687132"/>
              <a:ext cx="762722" cy="191572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2984B40-9BB8-C730-849E-172B22D35E41}"/>
                </a:ext>
              </a:extLst>
            </p:cNvPr>
            <p:cNvSpPr/>
            <p:nvPr/>
          </p:nvSpPr>
          <p:spPr>
            <a:xfrm>
              <a:off x="8645194" y="2375971"/>
              <a:ext cx="571370" cy="107488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3AF5289-F700-58FA-5130-ABFC3633D646}"/>
                </a:ext>
              </a:extLst>
            </p:cNvPr>
            <p:cNvSpPr/>
            <p:nvPr/>
          </p:nvSpPr>
          <p:spPr>
            <a:xfrm>
              <a:off x="9642013" y="3525843"/>
              <a:ext cx="571370" cy="107488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6BA7A9E-1FE8-56E0-266B-B8B593C4A419}"/>
                </a:ext>
              </a:extLst>
            </p:cNvPr>
            <p:cNvSpPr/>
            <p:nvPr/>
          </p:nvSpPr>
          <p:spPr>
            <a:xfrm>
              <a:off x="9637980" y="2385986"/>
              <a:ext cx="571370" cy="107488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653AEBE-8484-4081-FC6D-57B28FB36D4C}"/>
                </a:ext>
              </a:extLst>
            </p:cNvPr>
            <p:cNvSpPr/>
            <p:nvPr/>
          </p:nvSpPr>
          <p:spPr>
            <a:xfrm>
              <a:off x="7661408" y="2386438"/>
              <a:ext cx="571370" cy="107488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FA1EF3A-6656-55ED-38CD-4E3581733041}"/>
                </a:ext>
              </a:extLst>
            </p:cNvPr>
            <p:cNvSpPr/>
            <p:nvPr/>
          </p:nvSpPr>
          <p:spPr>
            <a:xfrm>
              <a:off x="8641815" y="3528137"/>
              <a:ext cx="643662" cy="112530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4BF4827-0DBF-E655-9793-C3C35345AA35}"/>
                </a:ext>
              </a:extLst>
            </p:cNvPr>
            <p:cNvSpPr/>
            <p:nvPr/>
          </p:nvSpPr>
          <p:spPr>
            <a:xfrm>
              <a:off x="7640149" y="3533179"/>
              <a:ext cx="571370" cy="107488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FE4DC59-F493-275B-10EC-8713CC9F6F3E}"/>
                </a:ext>
              </a:extLst>
            </p:cNvPr>
            <p:cNvSpPr/>
            <p:nvPr/>
          </p:nvSpPr>
          <p:spPr>
            <a:xfrm>
              <a:off x="7604984" y="4074654"/>
              <a:ext cx="445019" cy="10748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5CD5F87-025A-94D8-186A-FE6CFCE67CE6}"/>
                </a:ext>
              </a:extLst>
            </p:cNvPr>
            <p:cNvSpPr/>
            <p:nvPr/>
          </p:nvSpPr>
          <p:spPr>
            <a:xfrm>
              <a:off x="11371916" y="-630126"/>
              <a:ext cx="434851" cy="1117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7E7A2C-E6F5-126A-E518-6B47DE139855}"/>
                </a:ext>
              </a:extLst>
            </p:cNvPr>
            <p:cNvSpPr/>
            <p:nvPr/>
          </p:nvSpPr>
          <p:spPr>
            <a:xfrm>
              <a:off x="11930716" y="-630126"/>
              <a:ext cx="434851" cy="11173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DD56B4D-7865-5114-00F9-09B3B8231362}"/>
                </a:ext>
              </a:extLst>
            </p:cNvPr>
            <p:cNvSpPr/>
            <p:nvPr/>
          </p:nvSpPr>
          <p:spPr>
            <a:xfrm>
              <a:off x="7502124" y="-16934"/>
              <a:ext cx="1171976" cy="125381"/>
            </a:xfrm>
            <a:prstGeom prst="rect">
              <a:avLst/>
            </a:prstGeom>
            <a:noFill/>
            <a:ln>
              <a:solidFill>
                <a:srgbClr val="C10F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436B892-964B-6F39-7F62-BB5ED4AAAB6D}"/>
                </a:ext>
              </a:extLst>
            </p:cNvPr>
            <p:cNvSpPr/>
            <p:nvPr/>
          </p:nvSpPr>
          <p:spPr>
            <a:xfrm>
              <a:off x="7624988" y="1055256"/>
              <a:ext cx="1530153" cy="137416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4EE1781-88D2-6E7A-B9AF-24AE360437F7}"/>
                </a:ext>
              </a:extLst>
            </p:cNvPr>
            <p:cNvSpPr/>
            <p:nvPr/>
          </p:nvSpPr>
          <p:spPr>
            <a:xfrm>
              <a:off x="7661461" y="2493915"/>
              <a:ext cx="580835" cy="114350"/>
            </a:xfrm>
            <a:prstGeom prst="rect">
              <a:avLst/>
            </a:prstGeom>
            <a:noFill/>
            <a:ln>
              <a:solidFill>
                <a:srgbClr val="C10F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4207211-3562-42C6-5AC5-44EDE196C3F5}"/>
                </a:ext>
              </a:extLst>
            </p:cNvPr>
            <p:cNvSpPr/>
            <p:nvPr/>
          </p:nvSpPr>
          <p:spPr>
            <a:xfrm>
              <a:off x="8647523" y="2506963"/>
              <a:ext cx="580835" cy="94094"/>
            </a:xfrm>
            <a:prstGeom prst="rect">
              <a:avLst/>
            </a:prstGeom>
            <a:noFill/>
            <a:ln>
              <a:solidFill>
                <a:srgbClr val="C10F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07C33B4-C142-9845-B9A8-08DC04CE582A}"/>
                </a:ext>
              </a:extLst>
            </p:cNvPr>
            <p:cNvSpPr/>
            <p:nvPr/>
          </p:nvSpPr>
          <p:spPr>
            <a:xfrm>
              <a:off x="9641881" y="2498863"/>
              <a:ext cx="584112" cy="113727"/>
            </a:xfrm>
            <a:prstGeom prst="rect">
              <a:avLst/>
            </a:prstGeom>
            <a:noFill/>
            <a:ln>
              <a:solidFill>
                <a:srgbClr val="C10F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07B5F7F-3975-0D7C-8C9D-A34017E12135}"/>
                </a:ext>
              </a:extLst>
            </p:cNvPr>
            <p:cNvSpPr/>
            <p:nvPr/>
          </p:nvSpPr>
          <p:spPr>
            <a:xfrm>
              <a:off x="7637819" y="3654734"/>
              <a:ext cx="580835" cy="114350"/>
            </a:xfrm>
            <a:prstGeom prst="rect">
              <a:avLst/>
            </a:prstGeom>
            <a:noFill/>
            <a:ln>
              <a:solidFill>
                <a:srgbClr val="C10F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6EEBCC0-37D4-4B5D-E49A-738A742929C6}"/>
                </a:ext>
              </a:extLst>
            </p:cNvPr>
            <p:cNvSpPr/>
            <p:nvPr/>
          </p:nvSpPr>
          <p:spPr>
            <a:xfrm>
              <a:off x="8645346" y="3654734"/>
              <a:ext cx="580835" cy="104092"/>
            </a:xfrm>
            <a:prstGeom prst="rect">
              <a:avLst/>
            </a:prstGeom>
            <a:noFill/>
            <a:ln>
              <a:solidFill>
                <a:srgbClr val="C10F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33FAB70-BAF7-6D45-C30D-87EB43816AC7}"/>
                </a:ext>
              </a:extLst>
            </p:cNvPr>
            <p:cNvSpPr/>
            <p:nvPr/>
          </p:nvSpPr>
          <p:spPr>
            <a:xfrm>
              <a:off x="9645159" y="3661878"/>
              <a:ext cx="564192" cy="96947"/>
            </a:xfrm>
            <a:prstGeom prst="rect">
              <a:avLst/>
            </a:prstGeom>
            <a:noFill/>
            <a:ln>
              <a:solidFill>
                <a:srgbClr val="C10F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269E039-FAE6-80B1-158D-039907D2A6B0}"/>
                </a:ext>
              </a:extLst>
            </p:cNvPr>
            <p:cNvSpPr/>
            <p:nvPr/>
          </p:nvSpPr>
          <p:spPr>
            <a:xfrm>
              <a:off x="11305691" y="2902756"/>
              <a:ext cx="461474" cy="89516"/>
            </a:xfrm>
            <a:prstGeom prst="rect">
              <a:avLst/>
            </a:prstGeom>
            <a:noFill/>
            <a:ln>
              <a:solidFill>
                <a:srgbClr val="C10F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8EE8F3F-AD07-C042-6584-F25AF57DE162}"/>
                </a:ext>
              </a:extLst>
            </p:cNvPr>
            <p:cNvSpPr/>
            <p:nvPr/>
          </p:nvSpPr>
          <p:spPr>
            <a:xfrm>
              <a:off x="11305692" y="3661879"/>
              <a:ext cx="461472" cy="96946"/>
            </a:xfrm>
            <a:prstGeom prst="rect">
              <a:avLst/>
            </a:prstGeom>
            <a:noFill/>
            <a:ln>
              <a:solidFill>
                <a:srgbClr val="C10F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7E5A173-6800-157E-49AB-7019BF598451}"/>
                </a:ext>
              </a:extLst>
            </p:cNvPr>
            <p:cNvSpPr/>
            <p:nvPr/>
          </p:nvSpPr>
          <p:spPr>
            <a:xfrm>
              <a:off x="11311596" y="1962534"/>
              <a:ext cx="455568" cy="102041"/>
            </a:xfrm>
            <a:prstGeom prst="rect">
              <a:avLst/>
            </a:prstGeom>
            <a:noFill/>
            <a:ln>
              <a:solidFill>
                <a:srgbClr val="C10F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6F2EF5A-A96C-0311-611E-ACCC143C56B0}"/>
                </a:ext>
              </a:extLst>
            </p:cNvPr>
            <p:cNvSpPr/>
            <p:nvPr/>
          </p:nvSpPr>
          <p:spPr>
            <a:xfrm>
              <a:off x="7495836" y="726782"/>
              <a:ext cx="242838" cy="121284"/>
            </a:xfrm>
            <a:prstGeom prst="rect">
              <a:avLst/>
            </a:prstGeom>
            <a:noFill/>
            <a:ln>
              <a:solidFill>
                <a:srgbClr val="C10F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A023B0F-D148-FB71-154A-0B9C6B438005}"/>
                </a:ext>
              </a:extLst>
            </p:cNvPr>
            <p:cNvSpPr/>
            <p:nvPr/>
          </p:nvSpPr>
          <p:spPr>
            <a:xfrm>
              <a:off x="7506710" y="1055257"/>
              <a:ext cx="118278" cy="137416"/>
            </a:xfrm>
            <a:prstGeom prst="rect">
              <a:avLst/>
            </a:prstGeom>
            <a:noFill/>
            <a:ln>
              <a:solidFill>
                <a:srgbClr val="01CA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2AD1042-069A-A911-ED88-9610227EFEDD}"/>
                </a:ext>
              </a:extLst>
            </p:cNvPr>
            <p:cNvSpPr/>
            <p:nvPr/>
          </p:nvSpPr>
          <p:spPr>
            <a:xfrm>
              <a:off x="7808615" y="714680"/>
              <a:ext cx="117045" cy="113952"/>
            </a:xfrm>
            <a:prstGeom prst="rect">
              <a:avLst/>
            </a:prstGeom>
            <a:noFill/>
            <a:ln>
              <a:solidFill>
                <a:srgbClr val="01CA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D1C9A67-61B8-40A6-CD7C-179854FD7DA7}"/>
                </a:ext>
              </a:extLst>
            </p:cNvPr>
            <p:cNvSpPr/>
            <p:nvPr/>
          </p:nvSpPr>
          <p:spPr>
            <a:xfrm>
              <a:off x="7475033" y="-600813"/>
              <a:ext cx="352400" cy="186330"/>
            </a:xfrm>
            <a:prstGeom prst="rect">
              <a:avLst/>
            </a:prstGeom>
            <a:noFill/>
            <a:ln>
              <a:solidFill>
                <a:srgbClr val="01CA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EF4E4B4-09F4-215A-45B7-94AC6EC7599D}"/>
                </a:ext>
              </a:extLst>
            </p:cNvPr>
            <p:cNvSpPr/>
            <p:nvPr/>
          </p:nvSpPr>
          <p:spPr>
            <a:xfrm>
              <a:off x="7553755" y="307139"/>
              <a:ext cx="117045" cy="113952"/>
            </a:xfrm>
            <a:prstGeom prst="rect">
              <a:avLst/>
            </a:prstGeom>
            <a:noFill/>
            <a:ln>
              <a:solidFill>
                <a:srgbClr val="01CA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A86604D-E39F-F880-4940-6C11C7622034}"/>
                </a:ext>
              </a:extLst>
            </p:cNvPr>
            <p:cNvSpPr/>
            <p:nvPr/>
          </p:nvSpPr>
          <p:spPr>
            <a:xfrm>
              <a:off x="12027643" y="1498780"/>
              <a:ext cx="117045" cy="113952"/>
            </a:xfrm>
            <a:prstGeom prst="rect">
              <a:avLst/>
            </a:prstGeom>
            <a:noFill/>
            <a:ln>
              <a:solidFill>
                <a:srgbClr val="01CA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2C8EE8F-8EBD-3C7E-7E43-035244A87BA0}"/>
                </a:ext>
              </a:extLst>
            </p:cNvPr>
            <p:cNvSpPr/>
            <p:nvPr/>
          </p:nvSpPr>
          <p:spPr>
            <a:xfrm>
              <a:off x="11290506" y="2338190"/>
              <a:ext cx="270663" cy="114350"/>
            </a:xfrm>
            <a:prstGeom prst="rect">
              <a:avLst/>
            </a:prstGeom>
            <a:noFill/>
            <a:ln>
              <a:solidFill>
                <a:srgbClr val="01CA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13E60F9-0BEF-FE3B-233E-31EFE6AFA0F3}"/>
                </a:ext>
              </a:extLst>
            </p:cNvPr>
            <p:cNvSpPr/>
            <p:nvPr/>
          </p:nvSpPr>
          <p:spPr>
            <a:xfrm>
              <a:off x="7660207" y="2626368"/>
              <a:ext cx="332179" cy="101464"/>
            </a:xfrm>
            <a:prstGeom prst="rect">
              <a:avLst/>
            </a:prstGeom>
            <a:noFill/>
            <a:ln>
              <a:solidFill>
                <a:srgbClr val="01CA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85192E6-EB75-7301-1CC6-60B038BFEFF8}"/>
                </a:ext>
              </a:extLst>
            </p:cNvPr>
            <p:cNvSpPr/>
            <p:nvPr/>
          </p:nvSpPr>
          <p:spPr>
            <a:xfrm>
              <a:off x="11290999" y="3194714"/>
              <a:ext cx="270663" cy="114350"/>
            </a:xfrm>
            <a:prstGeom prst="rect">
              <a:avLst/>
            </a:prstGeom>
            <a:noFill/>
            <a:ln>
              <a:solidFill>
                <a:srgbClr val="01CA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25A1B00-B2C9-C699-D555-1D4C822BEA3B}"/>
                </a:ext>
              </a:extLst>
            </p:cNvPr>
            <p:cNvSpPr/>
            <p:nvPr/>
          </p:nvSpPr>
          <p:spPr>
            <a:xfrm>
              <a:off x="11294608" y="4060800"/>
              <a:ext cx="266562" cy="85250"/>
            </a:xfrm>
            <a:prstGeom prst="rect">
              <a:avLst/>
            </a:prstGeom>
            <a:noFill/>
            <a:ln>
              <a:solidFill>
                <a:srgbClr val="01CA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9A1B8DA-011E-5139-17A5-C34F1D92E2CA}"/>
                </a:ext>
              </a:extLst>
            </p:cNvPr>
            <p:cNvSpPr/>
            <p:nvPr/>
          </p:nvSpPr>
          <p:spPr>
            <a:xfrm>
              <a:off x="8647523" y="2625488"/>
              <a:ext cx="317141" cy="115356"/>
            </a:xfrm>
            <a:prstGeom prst="rect">
              <a:avLst/>
            </a:prstGeom>
            <a:noFill/>
            <a:ln>
              <a:solidFill>
                <a:srgbClr val="01CA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8EC5458B-E17A-0439-4415-615ED946CFA2}"/>
                </a:ext>
              </a:extLst>
            </p:cNvPr>
            <p:cNvSpPr/>
            <p:nvPr/>
          </p:nvSpPr>
          <p:spPr>
            <a:xfrm>
              <a:off x="7663738" y="3776981"/>
              <a:ext cx="317142" cy="86941"/>
            </a:xfrm>
            <a:prstGeom prst="rect">
              <a:avLst/>
            </a:prstGeom>
            <a:noFill/>
            <a:ln>
              <a:solidFill>
                <a:srgbClr val="01CA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2AC11AA-C9EC-0A21-7E55-ACDE2315E8FD}"/>
                </a:ext>
              </a:extLst>
            </p:cNvPr>
            <p:cNvSpPr/>
            <p:nvPr/>
          </p:nvSpPr>
          <p:spPr>
            <a:xfrm>
              <a:off x="8647355" y="3776166"/>
              <a:ext cx="303523" cy="94630"/>
            </a:xfrm>
            <a:prstGeom prst="rect">
              <a:avLst/>
            </a:prstGeom>
            <a:noFill/>
            <a:ln>
              <a:solidFill>
                <a:srgbClr val="01CA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2F2BBF8-32CD-2BA7-C86D-1F2F3F3A3A05}"/>
                </a:ext>
              </a:extLst>
            </p:cNvPr>
            <p:cNvSpPr/>
            <p:nvPr/>
          </p:nvSpPr>
          <p:spPr>
            <a:xfrm>
              <a:off x="9642569" y="3770526"/>
              <a:ext cx="303523" cy="100270"/>
            </a:xfrm>
            <a:prstGeom prst="rect">
              <a:avLst/>
            </a:prstGeom>
            <a:noFill/>
            <a:ln>
              <a:solidFill>
                <a:srgbClr val="01CA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03CD676-589C-EEF0-7D86-75E769222631}"/>
                </a:ext>
              </a:extLst>
            </p:cNvPr>
            <p:cNvSpPr/>
            <p:nvPr/>
          </p:nvSpPr>
          <p:spPr>
            <a:xfrm>
              <a:off x="9637242" y="2629125"/>
              <a:ext cx="313630" cy="96292"/>
            </a:xfrm>
            <a:prstGeom prst="rect">
              <a:avLst/>
            </a:prstGeom>
            <a:noFill/>
            <a:ln>
              <a:solidFill>
                <a:srgbClr val="01CA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E8FF862C-3A28-ECD4-23DE-BC2005A41706}"/>
                </a:ext>
              </a:extLst>
            </p:cNvPr>
            <p:cNvSpPr txBox="1"/>
            <p:nvPr/>
          </p:nvSpPr>
          <p:spPr>
            <a:xfrm>
              <a:off x="7269523" y="2555074"/>
              <a:ext cx="1617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rgbClr val="01CACF"/>
                  </a:solidFill>
                </a:rPr>
                <a:t>I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60A5B94-500F-8951-B0F1-93A94116EC8C}"/>
                </a:ext>
              </a:extLst>
            </p:cNvPr>
            <p:cNvSpPr/>
            <p:nvPr/>
          </p:nvSpPr>
          <p:spPr>
            <a:xfrm>
              <a:off x="7936281" y="714172"/>
              <a:ext cx="381882" cy="120782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EA9D5DC-11B1-6AFB-93F8-8CCF1BABCA76}"/>
                </a:ext>
              </a:extLst>
            </p:cNvPr>
            <p:cNvSpPr/>
            <p:nvPr/>
          </p:nvSpPr>
          <p:spPr>
            <a:xfrm>
              <a:off x="7766962" y="660961"/>
              <a:ext cx="612341" cy="233123"/>
            </a:xfrm>
            <a:prstGeom prst="rect">
              <a:avLst/>
            </a:prstGeom>
            <a:noFill/>
            <a:ln>
              <a:solidFill>
                <a:srgbClr val="1A765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52D6405-4D92-4BE9-8E44-2ABFD458C579}"/>
                </a:ext>
              </a:extLst>
            </p:cNvPr>
            <p:cNvSpPr/>
            <p:nvPr/>
          </p:nvSpPr>
          <p:spPr>
            <a:xfrm>
              <a:off x="9762860" y="723912"/>
              <a:ext cx="366464" cy="111150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5F056EC-F076-F0EC-7FA3-D0DF8EE5CACF}"/>
                </a:ext>
              </a:extLst>
            </p:cNvPr>
            <p:cNvSpPr/>
            <p:nvPr/>
          </p:nvSpPr>
          <p:spPr>
            <a:xfrm>
              <a:off x="9599079" y="667796"/>
              <a:ext cx="586419" cy="251158"/>
            </a:xfrm>
            <a:prstGeom prst="rect">
              <a:avLst/>
            </a:prstGeom>
            <a:noFill/>
            <a:ln>
              <a:solidFill>
                <a:srgbClr val="1A765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BA478EA-036F-7E4A-87C4-9C1402F96266}"/>
                </a:ext>
              </a:extLst>
            </p:cNvPr>
            <p:cNvSpPr/>
            <p:nvPr/>
          </p:nvSpPr>
          <p:spPr>
            <a:xfrm>
              <a:off x="9655394" y="723912"/>
              <a:ext cx="96495" cy="111150"/>
            </a:xfrm>
            <a:prstGeom prst="rect">
              <a:avLst/>
            </a:prstGeom>
            <a:noFill/>
            <a:ln>
              <a:solidFill>
                <a:srgbClr val="01CA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888418A-F5AA-094A-A624-3699B472A465}"/>
                </a:ext>
              </a:extLst>
            </p:cNvPr>
            <p:cNvSpPr/>
            <p:nvPr/>
          </p:nvSpPr>
          <p:spPr>
            <a:xfrm>
              <a:off x="7768168" y="269783"/>
              <a:ext cx="587649" cy="20072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8038307-9155-6F6C-1CBF-9F052C230497}"/>
                </a:ext>
              </a:extLst>
            </p:cNvPr>
            <p:cNvSpPr/>
            <p:nvPr/>
          </p:nvSpPr>
          <p:spPr>
            <a:xfrm>
              <a:off x="8379303" y="257262"/>
              <a:ext cx="471665" cy="2223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5F891F4-E522-16B4-7584-4FD565EB7918}"/>
                </a:ext>
              </a:extLst>
            </p:cNvPr>
            <p:cNvSpPr/>
            <p:nvPr/>
          </p:nvSpPr>
          <p:spPr>
            <a:xfrm>
              <a:off x="11305692" y="-656924"/>
              <a:ext cx="1145616" cy="18633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47A96CA-4124-86FA-2346-5F1C672913A9}"/>
                </a:ext>
              </a:extLst>
            </p:cNvPr>
            <p:cNvSpPr/>
            <p:nvPr/>
          </p:nvSpPr>
          <p:spPr>
            <a:xfrm>
              <a:off x="8488527" y="723912"/>
              <a:ext cx="71593" cy="121098"/>
            </a:xfrm>
            <a:prstGeom prst="rect">
              <a:avLst/>
            </a:prstGeom>
            <a:noFill/>
            <a:ln>
              <a:solidFill>
                <a:srgbClr val="01CA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3E5795E-532F-F3AB-D424-B865DC4BDA2F}"/>
                </a:ext>
              </a:extLst>
            </p:cNvPr>
            <p:cNvSpPr/>
            <p:nvPr/>
          </p:nvSpPr>
          <p:spPr>
            <a:xfrm>
              <a:off x="8587232" y="726959"/>
              <a:ext cx="289138" cy="115305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EE3D6198-B232-0333-02D7-7A51ADD1F815}"/>
                </a:ext>
              </a:extLst>
            </p:cNvPr>
            <p:cNvSpPr/>
            <p:nvPr/>
          </p:nvSpPr>
          <p:spPr>
            <a:xfrm>
              <a:off x="8420236" y="670020"/>
              <a:ext cx="481290" cy="232155"/>
            </a:xfrm>
            <a:prstGeom prst="rect">
              <a:avLst/>
            </a:prstGeom>
            <a:noFill/>
            <a:ln>
              <a:solidFill>
                <a:srgbClr val="1A765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55E7509-4157-4D1F-2241-12D8DA7B2CAF}"/>
                </a:ext>
              </a:extLst>
            </p:cNvPr>
            <p:cNvSpPr/>
            <p:nvPr/>
          </p:nvSpPr>
          <p:spPr>
            <a:xfrm>
              <a:off x="9118312" y="715723"/>
              <a:ext cx="368421" cy="119339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603C36F-F655-814F-293A-32DC2CE37D1D}"/>
                </a:ext>
              </a:extLst>
            </p:cNvPr>
            <p:cNvSpPr/>
            <p:nvPr/>
          </p:nvSpPr>
          <p:spPr>
            <a:xfrm>
              <a:off x="8937495" y="669693"/>
              <a:ext cx="612341" cy="233123"/>
            </a:xfrm>
            <a:prstGeom prst="rect">
              <a:avLst/>
            </a:prstGeom>
            <a:noFill/>
            <a:ln>
              <a:solidFill>
                <a:srgbClr val="1A765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4AFEEF0-6952-816A-F39D-83D4FF66DA14}"/>
                </a:ext>
              </a:extLst>
            </p:cNvPr>
            <p:cNvSpPr/>
            <p:nvPr/>
          </p:nvSpPr>
          <p:spPr>
            <a:xfrm>
              <a:off x="8994028" y="719443"/>
              <a:ext cx="117045" cy="113952"/>
            </a:xfrm>
            <a:prstGeom prst="rect">
              <a:avLst/>
            </a:prstGeom>
            <a:noFill/>
            <a:ln>
              <a:solidFill>
                <a:srgbClr val="01CA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F881899D-E777-5C04-0F29-CC86D05552DA}"/>
                </a:ext>
              </a:extLst>
            </p:cNvPr>
            <p:cNvSpPr txBox="1"/>
            <p:nvPr/>
          </p:nvSpPr>
          <p:spPr>
            <a:xfrm>
              <a:off x="7250342" y="756474"/>
              <a:ext cx="22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01CACF"/>
                  </a:solidFill>
                </a:rPr>
                <a:t>i</a:t>
              </a: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4B16305E-751F-7C87-8D80-6625E8981B8C}"/>
                </a:ext>
              </a:extLst>
            </p:cNvPr>
            <p:cNvSpPr txBox="1"/>
            <p:nvPr/>
          </p:nvSpPr>
          <p:spPr>
            <a:xfrm>
              <a:off x="9022528" y="4615094"/>
              <a:ext cx="5567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accent2"/>
                  </a:solidFill>
                </a:rPr>
                <a:t>article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84B72D48-8B69-C9C0-D604-9CCEBE508180}"/>
                </a:ext>
              </a:extLst>
            </p:cNvPr>
            <p:cNvSpPr txBox="1"/>
            <p:nvPr/>
          </p:nvSpPr>
          <p:spPr>
            <a:xfrm>
              <a:off x="7241671" y="567022"/>
              <a:ext cx="22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C10F97"/>
                  </a:solidFill>
                </a:rPr>
                <a:t>p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98C80226-978F-F1B2-34C6-576393C5F3EB}"/>
                </a:ext>
              </a:extLst>
            </p:cNvPr>
            <p:cNvSpPr txBox="1"/>
            <p:nvPr/>
          </p:nvSpPr>
          <p:spPr>
            <a:xfrm>
              <a:off x="9056084" y="241031"/>
              <a:ext cx="5232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1">
                      <a:lumMod val="65000"/>
                    </a:schemeClr>
                  </a:solidFill>
                </a:rPr>
                <a:t>input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4CB2767E-B162-79F1-B2BC-B686D73AF243}"/>
                </a:ext>
              </a:extLst>
            </p:cNvPr>
            <p:cNvSpPr txBox="1"/>
            <p:nvPr/>
          </p:nvSpPr>
          <p:spPr>
            <a:xfrm>
              <a:off x="9549836" y="268992"/>
              <a:ext cx="6595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button</a:t>
              </a:r>
              <a:endParaRPr lang="fr-F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56BF9EDD-5EA8-4738-5E42-DD9A23FBD21B}"/>
                </a:ext>
              </a:extLst>
            </p:cNvPr>
            <p:cNvSpPr txBox="1"/>
            <p:nvPr/>
          </p:nvSpPr>
          <p:spPr>
            <a:xfrm>
              <a:off x="9561143" y="-248476"/>
              <a:ext cx="370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7B6755"/>
                  </a:solidFill>
                </a:rPr>
                <a:t>h1</a:t>
              </a:r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B481DFE0-BD8E-02C1-180C-28798976AA57}"/>
                </a:ext>
              </a:extLst>
            </p:cNvPr>
            <p:cNvSpPr txBox="1"/>
            <p:nvPr/>
          </p:nvSpPr>
          <p:spPr>
            <a:xfrm>
              <a:off x="10792414" y="-694564"/>
              <a:ext cx="4289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>
                  <a:solidFill>
                    <a:srgbClr val="92D050"/>
                  </a:solidFill>
                </a:rPr>
                <a:t>nav</a:t>
              </a:r>
              <a:endParaRPr lang="fr-FR" sz="1100" dirty="0">
                <a:solidFill>
                  <a:srgbClr val="92D050"/>
                </a:solidFill>
              </a:endParaRP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2D4D3330-1EFA-6144-1A8D-35DD28279B08}"/>
                </a:ext>
              </a:extLst>
            </p:cNvPr>
            <p:cNvSpPr txBox="1"/>
            <p:nvPr/>
          </p:nvSpPr>
          <p:spPr>
            <a:xfrm>
              <a:off x="11057636" y="-689629"/>
              <a:ext cx="22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A7F3F9AC-C3DE-F4B6-B148-2528C563EDDE}"/>
                </a:ext>
              </a:extLst>
            </p:cNvPr>
            <p:cNvSpPr txBox="1"/>
            <p:nvPr/>
          </p:nvSpPr>
          <p:spPr>
            <a:xfrm>
              <a:off x="7815374" y="-638488"/>
              <a:ext cx="22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01CACF"/>
                  </a:solidFill>
                </a:rPr>
                <a:t>i</a:t>
              </a:r>
            </a:p>
          </p:txBody>
        </p:sp>
        <p:sp>
          <p:nvSpPr>
            <p:cNvPr id="99" name="ZoneTexte 98">
              <a:extLst>
                <a:ext uri="{FF2B5EF4-FFF2-40B4-BE49-F238E27FC236}">
                  <a16:creationId xmlns:a16="http://schemas.microsoft.com/office/drawing/2014/main" id="{B6B80B8A-9029-9B3B-5C45-704E3B0590C1}"/>
                </a:ext>
              </a:extLst>
            </p:cNvPr>
            <p:cNvSpPr txBox="1"/>
            <p:nvPr/>
          </p:nvSpPr>
          <p:spPr>
            <a:xfrm>
              <a:off x="7229495" y="1890724"/>
              <a:ext cx="395738" cy="261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>
                  <a:solidFill>
                    <a:srgbClr val="FFFF00"/>
                  </a:solidFill>
                </a:rPr>
                <a:t>img</a:t>
              </a:r>
              <a:endParaRPr lang="fr-FR" sz="1100" dirty="0">
                <a:solidFill>
                  <a:srgbClr val="FFFF00"/>
                </a:solidFill>
              </a:endParaRPr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366BEF75-D3A6-C226-8FEF-7202784D8632}"/>
                </a:ext>
              </a:extLst>
            </p:cNvPr>
            <p:cNvSpPr txBox="1"/>
            <p:nvPr/>
          </p:nvSpPr>
          <p:spPr>
            <a:xfrm>
              <a:off x="8768886" y="1442735"/>
              <a:ext cx="3508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7B6755"/>
                  </a:solidFill>
                </a:rPr>
                <a:t>h2</a:t>
              </a:r>
            </a:p>
          </p:txBody>
        </p:sp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66DA7565-9D75-F7DB-F61C-DA682A8B1F27}"/>
                </a:ext>
              </a:extLst>
            </p:cNvPr>
            <p:cNvSpPr txBox="1"/>
            <p:nvPr/>
          </p:nvSpPr>
          <p:spPr>
            <a:xfrm>
              <a:off x="11612914" y="1427309"/>
              <a:ext cx="3508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7B6755"/>
                  </a:solidFill>
                </a:rPr>
                <a:t>h2</a:t>
              </a:r>
            </a:p>
          </p:txBody>
        </p:sp>
        <p:sp>
          <p:nvSpPr>
            <p:cNvPr id="116" name="ZoneTexte 115">
              <a:extLst>
                <a:ext uri="{FF2B5EF4-FFF2-40B4-BE49-F238E27FC236}">
                  <a16:creationId xmlns:a16="http://schemas.microsoft.com/office/drawing/2014/main" id="{FC2A032A-7D84-11DB-82BF-929FD7839CF0}"/>
                </a:ext>
              </a:extLst>
            </p:cNvPr>
            <p:cNvSpPr txBox="1"/>
            <p:nvPr/>
          </p:nvSpPr>
          <p:spPr>
            <a:xfrm>
              <a:off x="8488527" y="4572435"/>
              <a:ext cx="3508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7B6755"/>
                  </a:solidFill>
                </a:rPr>
                <a:t>h2</a:t>
              </a:r>
            </a:p>
          </p:txBody>
        </p:sp>
        <p:sp>
          <p:nvSpPr>
            <p:cNvPr id="117" name="ZoneTexte 116">
              <a:extLst>
                <a:ext uri="{FF2B5EF4-FFF2-40B4-BE49-F238E27FC236}">
                  <a16:creationId xmlns:a16="http://schemas.microsoft.com/office/drawing/2014/main" id="{CDCA619F-96A9-0701-AA05-DB6F330DE7AB}"/>
                </a:ext>
              </a:extLst>
            </p:cNvPr>
            <p:cNvSpPr txBox="1"/>
            <p:nvPr/>
          </p:nvSpPr>
          <p:spPr>
            <a:xfrm>
              <a:off x="8195917" y="2318748"/>
              <a:ext cx="3508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7B6755"/>
                  </a:solidFill>
                </a:rPr>
                <a:t>h3</a:t>
              </a:r>
            </a:p>
          </p:txBody>
        </p:sp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6C805503-4317-B1CB-A1AB-96636CED751B}"/>
                </a:ext>
              </a:extLst>
            </p:cNvPr>
            <p:cNvSpPr txBox="1"/>
            <p:nvPr/>
          </p:nvSpPr>
          <p:spPr>
            <a:xfrm>
              <a:off x="11863868" y="1765802"/>
              <a:ext cx="3508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7B6755"/>
                  </a:solidFill>
                </a:rPr>
                <a:t>h3</a:t>
              </a:r>
            </a:p>
          </p:txBody>
        </p:sp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952AB6A4-2F82-B8DA-A152-80D330E16244}"/>
                </a:ext>
              </a:extLst>
            </p:cNvPr>
            <p:cNvSpPr txBox="1"/>
            <p:nvPr/>
          </p:nvSpPr>
          <p:spPr>
            <a:xfrm>
              <a:off x="12009230" y="2667502"/>
              <a:ext cx="3508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7B6755"/>
                  </a:solidFill>
                </a:rPr>
                <a:t>h3</a:t>
              </a:r>
            </a:p>
          </p:txBody>
        </p:sp>
        <p:sp>
          <p:nvSpPr>
            <p:cNvPr id="120" name="ZoneTexte 119">
              <a:extLst>
                <a:ext uri="{FF2B5EF4-FFF2-40B4-BE49-F238E27FC236}">
                  <a16:creationId xmlns:a16="http://schemas.microsoft.com/office/drawing/2014/main" id="{48B4ACE2-BD95-32E7-18D6-4BA6CD976276}"/>
                </a:ext>
              </a:extLst>
            </p:cNvPr>
            <p:cNvSpPr txBox="1"/>
            <p:nvPr/>
          </p:nvSpPr>
          <p:spPr>
            <a:xfrm>
              <a:off x="10167828" y="2323011"/>
              <a:ext cx="3508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7B6755"/>
                  </a:solidFill>
                </a:rPr>
                <a:t>h3</a:t>
              </a:r>
            </a:p>
          </p:txBody>
        </p:sp>
        <p:sp>
          <p:nvSpPr>
            <p:cNvPr id="121" name="ZoneTexte 120">
              <a:extLst>
                <a:ext uri="{FF2B5EF4-FFF2-40B4-BE49-F238E27FC236}">
                  <a16:creationId xmlns:a16="http://schemas.microsoft.com/office/drawing/2014/main" id="{865CE162-207A-FC78-8F5C-E5801741E6C9}"/>
                </a:ext>
              </a:extLst>
            </p:cNvPr>
            <p:cNvSpPr txBox="1"/>
            <p:nvPr/>
          </p:nvSpPr>
          <p:spPr>
            <a:xfrm>
              <a:off x="9182819" y="2316267"/>
              <a:ext cx="3508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7B6755"/>
                  </a:solidFill>
                </a:rPr>
                <a:t>h3</a:t>
              </a:r>
            </a:p>
          </p:txBody>
        </p:sp>
        <p:sp>
          <p:nvSpPr>
            <p:cNvPr id="122" name="ZoneTexte 121">
              <a:extLst>
                <a:ext uri="{FF2B5EF4-FFF2-40B4-BE49-F238E27FC236}">
                  <a16:creationId xmlns:a16="http://schemas.microsoft.com/office/drawing/2014/main" id="{F8D61CE6-D361-20CD-983D-BDD0C71F6CF5}"/>
                </a:ext>
              </a:extLst>
            </p:cNvPr>
            <p:cNvSpPr txBox="1"/>
            <p:nvPr/>
          </p:nvSpPr>
          <p:spPr>
            <a:xfrm>
              <a:off x="10156662" y="3463977"/>
              <a:ext cx="3508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7B6755"/>
                  </a:solidFill>
                </a:rPr>
                <a:t>h3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3C0F6F5-5BCD-4E02-CB7D-BF4207D38305}"/>
                </a:ext>
              </a:extLst>
            </p:cNvPr>
            <p:cNvSpPr txBox="1"/>
            <p:nvPr/>
          </p:nvSpPr>
          <p:spPr>
            <a:xfrm>
              <a:off x="9223447" y="3459131"/>
              <a:ext cx="3508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7B6755"/>
                  </a:solidFill>
                </a:rPr>
                <a:t>h3</a:t>
              </a: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182DB7-900A-595A-3A6F-003E6EF62CE1}"/>
                </a:ext>
              </a:extLst>
            </p:cNvPr>
            <p:cNvSpPr txBox="1"/>
            <p:nvPr/>
          </p:nvSpPr>
          <p:spPr>
            <a:xfrm>
              <a:off x="8172912" y="3478495"/>
              <a:ext cx="3508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7B6755"/>
                  </a:solidFill>
                </a:rPr>
                <a:t>h3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5022C145-A482-9DC6-0393-8F4E97A3F3CE}"/>
                </a:ext>
              </a:extLst>
            </p:cNvPr>
            <p:cNvSpPr txBox="1"/>
            <p:nvPr/>
          </p:nvSpPr>
          <p:spPr>
            <a:xfrm>
              <a:off x="11852238" y="3471507"/>
              <a:ext cx="3508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7B6755"/>
                  </a:solidFill>
                </a:rPr>
                <a:t>h3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EDA881DA-BBEF-7174-7BC9-ED7F5A0BF17D}"/>
                </a:ext>
              </a:extLst>
            </p:cNvPr>
            <p:cNvSpPr txBox="1"/>
            <p:nvPr/>
          </p:nvSpPr>
          <p:spPr>
            <a:xfrm>
              <a:off x="8004924" y="6818469"/>
              <a:ext cx="3508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7B6755"/>
                  </a:solidFill>
                </a:rPr>
                <a:t>h3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41191D05-109C-FC75-4682-415F78D86C80}"/>
                </a:ext>
              </a:extLst>
            </p:cNvPr>
            <p:cNvSpPr txBox="1"/>
            <p:nvPr/>
          </p:nvSpPr>
          <p:spPr>
            <a:xfrm>
              <a:off x="11114896" y="7399171"/>
              <a:ext cx="3508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7B6755"/>
                  </a:solidFill>
                </a:rPr>
                <a:t>h3</a:t>
              </a:r>
            </a:p>
          </p:txBody>
        </p:sp>
        <p:sp>
          <p:nvSpPr>
            <p:cNvPr id="128" name="ZoneTexte 127">
              <a:extLst>
                <a:ext uri="{FF2B5EF4-FFF2-40B4-BE49-F238E27FC236}">
                  <a16:creationId xmlns:a16="http://schemas.microsoft.com/office/drawing/2014/main" id="{3A57FB04-5703-2AB2-52D3-A07244A7BCC2}"/>
                </a:ext>
              </a:extLst>
            </p:cNvPr>
            <p:cNvSpPr txBox="1"/>
            <p:nvPr/>
          </p:nvSpPr>
          <p:spPr>
            <a:xfrm>
              <a:off x="9746332" y="7403245"/>
              <a:ext cx="3508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7B6755"/>
                  </a:solidFill>
                </a:rPr>
                <a:t>h3</a:t>
              </a:r>
            </a:p>
          </p:txBody>
        </p:sp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5495793A-6C95-B759-D702-455700350B69}"/>
                </a:ext>
              </a:extLst>
            </p:cNvPr>
            <p:cNvSpPr txBox="1"/>
            <p:nvPr/>
          </p:nvSpPr>
          <p:spPr>
            <a:xfrm>
              <a:off x="11841627" y="6796505"/>
              <a:ext cx="3508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7B6755"/>
                  </a:solidFill>
                </a:rPr>
                <a:t>h3</a:t>
              </a: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3F52B7F2-8E84-B398-3F36-F09FF23FFCB4}"/>
                </a:ext>
              </a:extLst>
            </p:cNvPr>
            <p:cNvSpPr txBox="1"/>
            <p:nvPr/>
          </p:nvSpPr>
          <p:spPr>
            <a:xfrm>
              <a:off x="7932906" y="7397985"/>
              <a:ext cx="3508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7B6755"/>
                  </a:solidFill>
                </a:rPr>
                <a:t>h3</a:t>
              </a:r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0C51D567-4670-125C-85CE-6B7238B81813}"/>
                </a:ext>
              </a:extLst>
            </p:cNvPr>
            <p:cNvSpPr txBox="1"/>
            <p:nvPr/>
          </p:nvSpPr>
          <p:spPr>
            <a:xfrm>
              <a:off x="10734880" y="6818469"/>
              <a:ext cx="3508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7B6755"/>
                  </a:solidFill>
                </a:rPr>
                <a:t>h3</a:t>
              </a:r>
            </a:p>
          </p:txBody>
        </p:sp>
        <p:sp>
          <p:nvSpPr>
            <p:cNvPr id="132" name="ZoneTexte 131">
              <a:extLst>
                <a:ext uri="{FF2B5EF4-FFF2-40B4-BE49-F238E27FC236}">
                  <a16:creationId xmlns:a16="http://schemas.microsoft.com/office/drawing/2014/main" id="{AE8C8946-D428-4497-03E4-BC79A42138AB}"/>
                </a:ext>
              </a:extLst>
            </p:cNvPr>
            <p:cNvSpPr txBox="1"/>
            <p:nvPr/>
          </p:nvSpPr>
          <p:spPr>
            <a:xfrm>
              <a:off x="9367821" y="6818469"/>
              <a:ext cx="3508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7B6755"/>
                  </a:solidFill>
                </a:rPr>
                <a:t>h3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579BCE2D-DD37-45CB-8845-2F947F351618}"/>
                </a:ext>
              </a:extLst>
            </p:cNvPr>
            <p:cNvSpPr txBox="1"/>
            <p:nvPr/>
          </p:nvSpPr>
          <p:spPr>
            <a:xfrm>
              <a:off x="8057063" y="3987430"/>
              <a:ext cx="22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BCF78F38-E691-256B-4D80-16787EDEDB86}"/>
                </a:ext>
              </a:extLst>
            </p:cNvPr>
            <p:cNvSpPr txBox="1"/>
            <p:nvPr/>
          </p:nvSpPr>
          <p:spPr>
            <a:xfrm>
              <a:off x="8232565" y="7545165"/>
              <a:ext cx="22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6C182147-6C94-186F-F3BD-62DF95B6E533}"/>
                </a:ext>
              </a:extLst>
            </p:cNvPr>
            <p:cNvSpPr txBox="1"/>
            <p:nvPr/>
          </p:nvSpPr>
          <p:spPr>
            <a:xfrm>
              <a:off x="8189832" y="7710538"/>
              <a:ext cx="22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077A44F9-7F9C-C185-45CE-534642FCE11F}"/>
                </a:ext>
              </a:extLst>
            </p:cNvPr>
            <p:cNvSpPr txBox="1"/>
            <p:nvPr/>
          </p:nvSpPr>
          <p:spPr>
            <a:xfrm>
              <a:off x="8319726" y="7897752"/>
              <a:ext cx="22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DE790E5E-165A-926F-1AE8-7DE6A317B0BD}"/>
                </a:ext>
              </a:extLst>
            </p:cNvPr>
            <p:cNvSpPr txBox="1"/>
            <p:nvPr/>
          </p:nvSpPr>
          <p:spPr>
            <a:xfrm>
              <a:off x="9570343" y="7549947"/>
              <a:ext cx="22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4B96BBE1-AD29-1F15-A4C0-5969223D46D7}"/>
                </a:ext>
              </a:extLst>
            </p:cNvPr>
            <p:cNvSpPr txBox="1"/>
            <p:nvPr/>
          </p:nvSpPr>
          <p:spPr>
            <a:xfrm>
              <a:off x="9697697" y="7704264"/>
              <a:ext cx="22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3330CEDE-EEAE-C3F5-37FE-A2E3264473B1}"/>
                </a:ext>
              </a:extLst>
            </p:cNvPr>
            <p:cNvSpPr txBox="1"/>
            <p:nvPr/>
          </p:nvSpPr>
          <p:spPr>
            <a:xfrm>
              <a:off x="11108523" y="7549947"/>
              <a:ext cx="22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A0333FF7-F584-C479-5BA3-039AD1591FA7}"/>
                </a:ext>
              </a:extLst>
            </p:cNvPr>
            <p:cNvSpPr txBox="1"/>
            <p:nvPr/>
          </p:nvSpPr>
          <p:spPr>
            <a:xfrm>
              <a:off x="11150879" y="7710538"/>
              <a:ext cx="22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137DBA61-940F-0362-83FA-1F46236CB622}"/>
                </a:ext>
              </a:extLst>
            </p:cNvPr>
            <p:cNvSpPr txBox="1"/>
            <p:nvPr/>
          </p:nvSpPr>
          <p:spPr>
            <a:xfrm>
              <a:off x="7218862" y="4912283"/>
              <a:ext cx="395738" cy="261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>
                  <a:solidFill>
                    <a:srgbClr val="FFFF00"/>
                  </a:solidFill>
                </a:rPr>
                <a:t>img</a:t>
              </a:r>
              <a:endParaRPr lang="fr-FR" sz="1100" dirty="0">
                <a:solidFill>
                  <a:srgbClr val="FFFF00"/>
                </a:solidFill>
              </a:endParaRPr>
            </a:p>
          </p:txBody>
        </p:sp>
        <p:sp>
          <p:nvSpPr>
            <p:cNvPr id="152" name="ZoneTexte 151">
              <a:extLst>
                <a:ext uri="{FF2B5EF4-FFF2-40B4-BE49-F238E27FC236}">
                  <a16:creationId xmlns:a16="http://schemas.microsoft.com/office/drawing/2014/main" id="{C36966DA-1971-ADDC-9A43-82C1D3C45882}"/>
                </a:ext>
              </a:extLst>
            </p:cNvPr>
            <p:cNvSpPr txBox="1"/>
            <p:nvPr/>
          </p:nvSpPr>
          <p:spPr>
            <a:xfrm>
              <a:off x="7244731" y="2374167"/>
              <a:ext cx="225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C10F97"/>
                  </a:solidFill>
                </a:rPr>
                <a:t>p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F7D57DC-C31D-72C3-F32C-0ABCAA940A69}"/>
                </a:ext>
              </a:extLst>
            </p:cNvPr>
            <p:cNvSpPr/>
            <p:nvPr/>
          </p:nvSpPr>
          <p:spPr>
            <a:xfrm>
              <a:off x="7610775" y="1760801"/>
              <a:ext cx="883854" cy="101631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807237C-631E-4C71-DCD6-8215E348E5FB}"/>
                </a:ext>
              </a:extLst>
            </p:cNvPr>
            <p:cNvSpPr/>
            <p:nvPr/>
          </p:nvSpPr>
          <p:spPr>
            <a:xfrm>
              <a:off x="9596194" y="1771652"/>
              <a:ext cx="883854" cy="101631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9483BE5-2600-BE65-C543-96EF7DE6CEE0}"/>
                </a:ext>
              </a:extLst>
            </p:cNvPr>
            <p:cNvSpPr/>
            <p:nvPr/>
          </p:nvSpPr>
          <p:spPr>
            <a:xfrm>
              <a:off x="8606567" y="1760801"/>
              <a:ext cx="883854" cy="101631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A7EB0E13-5FB0-5E3C-C9EB-2DB083899835}"/>
                </a:ext>
              </a:extLst>
            </p:cNvPr>
            <p:cNvSpPr/>
            <p:nvPr/>
          </p:nvSpPr>
          <p:spPr>
            <a:xfrm>
              <a:off x="7606132" y="2939253"/>
              <a:ext cx="883854" cy="101631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C4E4E9F-7689-880E-8229-6E0E89630BFF}"/>
                </a:ext>
              </a:extLst>
            </p:cNvPr>
            <p:cNvSpPr/>
            <p:nvPr/>
          </p:nvSpPr>
          <p:spPr>
            <a:xfrm>
              <a:off x="8607940" y="2928263"/>
              <a:ext cx="883854" cy="101631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173E274-C592-F4EC-B1ED-502BA30B45DF}"/>
                </a:ext>
              </a:extLst>
            </p:cNvPr>
            <p:cNvSpPr/>
            <p:nvPr/>
          </p:nvSpPr>
          <p:spPr>
            <a:xfrm>
              <a:off x="9591897" y="2938867"/>
              <a:ext cx="883854" cy="101631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A39ED5-6A23-D5D8-35FD-CF9B31172894}"/>
                </a:ext>
              </a:extLst>
            </p:cNvPr>
            <p:cNvSpPr/>
            <p:nvPr/>
          </p:nvSpPr>
          <p:spPr>
            <a:xfrm>
              <a:off x="10809477" y="1765802"/>
              <a:ext cx="1349498" cy="7276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8767E2D9-29CA-F7D9-DEFA-F72690CAA8A2}"/>
                </a:ext>
              </a:extLst>
            </p:cNvPr>
            <p:cNvSpPr/>
            <p:nvPr/>
          </p:nvSpPr>
          <p:spPr>
            <a:xfrm>
              <a:off x="10829599" y="2624748"/>
              <a:ext cx="1349498" cy="7276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E2CD3CE-806E-AAC4-69B2-CAB004060EDD}"/>
                </a:ext>
              </a:extLst>
            </p:cNvPr>
            <p:cNvSpPr/>
            <p:nvPr/>
          </p:nvSpPr>
          <p:spPr>
            <a:xfrm>
              <a:off x="10819299" y="3467304"/>
              <a:ext cx="1349498" cy="7276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0" name="ZoneTexte 169">
              <a:extLst>
                <a:ext uri="{FF2B5EF4-FFF2-40B4-BE49-F238E27FC236}">
                  <a16:creationId xmlns:a16="http://schemas.microsoft.com/office/drawing/2014/main" id="{58FE2DBC-E71F-DF84-E661-18E6A1C01E68}"/>
                </a:ext>
              </a:extLst>
            </p:cNvPr>
            <p:cNvSpPr txBox="1"/>
            <p:nvPr/>
          </p:nvSpPr>
          <p:spPr>
            <a:xfrm>
              <a:off x="9454036" y="1440833"/>
              <a:ext cx="5567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accent2"/>
                  </a:solidFill>
                </a:rPr>
                <a:t>article</a:t>
              </a:r>
            </a:p>
          </p:txBody>
        </p:sp>
        <p:sp>
          <p:nvSpPr>
            <p:cNvPr id="171" name="ZoneTexte 170">
              <a:extLst>
                <a:ext uri="{FF2B5EF4-FFF2-40B4-BE49-F238E27FC236}">
                  <a16:creationId xmlns:a16="http://schemas.microsoft.com/office/drawing/2014/main" id="{051A1EC6-CF48-40B7-89E7-29920BE2AF72}"/>
                </a:ext>
              </a:extLst>
            </p:cNvPr>
            <p:cNvSpPr txBox="1"/>
            <p:nvPr/>
          </p:nvSpPr>
          <p:spPr>
            <a:xfrm>
              <a:off x="11041360" y="801556"/>
              <a:ext cx="4937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>
                  <a:solidFill>
                    <a:schemeClr val="accent1"/>
                  </a:solidFill>
                </a:rPr>
                <a:t>div</a:t>
              </a:r>
            </a:p>
          </p:txBody>
        </p: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B14312AE-A841-F6E7-053A-01399C304A15}"/>
                </a:ext>
              </a:extLst>
            </p:cNvPr>
            <p:cNvSpPr txBox="1"/>
            <p:nvPr/>
          </p:nvSpPr>
          <p:spPr>
            <a:xfrm>
              <a:off x="11731554" y="7626153"/>
              <a:ext cx="4937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>
                  <a:solidFill>
                    <a:schemeClr val="accent1"/>
                  </a:solidFill>
                </a:rPr>
                <a:t>div</a:t>
              </a:r>
            </a:p>
          </p:txBody>
        </p:sp>
        <p:sp>
          <p:nvSpPr>
            <p:cNvPr id="174" name="ZoneTexte 173">
              <a:extLst>
                <a:ext uri="{FF2B5EF4-FFF2-40B4-BE49-F238E27FC236}">
                  <a16:creationId xmlns:a16="http://schemas.microsoft.com/office/drawing/2014/main" id="{ED5176F9-05D1-C1D1-EB6E-96D810490AAE}"/>
                </a:ext>
              </a:extLst>
            </p:cNvPr>
            <p:cNvSpPr txBox="1"/>
            <p:nvPr/>
          </p:nvSpPr>
          <p:spPr>
            <a:xfrm>
              <a:off x="11523858" y="-261205"/>
              <a:ext cx="6584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b="1" dirty="0">
                  <a:solidFill>
                    <a:srgbClr val="1A7653"/>
                  </a:solidFill>
                </a:rPr>
                <a:t>section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79669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49</Words>
  <Application>Microsoft Office PowerPoint</Application>
  <PresentationFormat>Grand écran</PresentationFormat>
  <Paragraphs>49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Peggy SOUTTRE</dc:creator>
  <cp:lastModifiedBy>Peggy SOUTTRE</cp:lastModifiedBy>
  <cp:revision>21</cp:revision>
  <dcterms:created xsi:type="dcterms:W3CDTF">2023-09-07T14:34:50Z</dcterms:created>
  <dcterms:modified xsi:type="dcterms:W3CDTF">2023-09-08T08:53:07Z</dcterms:modified>
</cp:coreProperties>
</file>