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Slide Image Placeholder 1"/>
          <p:cNvSpPr>
            <a:spLocks noGrp="1" noRot="1" noChangeAspect="1"/>
          </p:cNvSpPr>
          <p:nvPr>
            <p:ph type="sldImg"/>
          </p:nvPr>
        </p:nvSpPr>
        <p:spPr/>
      </p:sp>
      <p:sp>
        <p:nvSpPr>
          <p:cNvPr id="1048647" name="Notes Placeholder 2"/>
          <p:cNvSpPr>
            <a:spLocks noGrp="1"/>
          </p:cNvSpPr>
          <p:nvPr>
            <p:ph type="body" idx="1"/>
          </p:nvPr>
        </p:nvSpPr>
        <p:spPr/>
        <p:txBody>
          <a:bodyPr/>
          <a:p>
            <a:endParaRPr lang="en-IN" dirty="0"/>
          </a:p>
        </p:txBody>
      </p:sp>
      <p:sp>
        <p:nvSpPr>
          <p:cNvPr id="1048648"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7" name=""/>
        <p:cNvGrpSpPr/>
        <p:nvPr/>
      </p:nvGrpSpPr>
      <p:grpSpPr>
        <a:xfrm>
          <a:off x="0" y="0"/>
          <a:ext cx="0" cy="0"/>
          <a:chOff x="0" y="0"/>
          <a:chExt cx="0" cy="0"/>
        </a:xfrm>
      </p:grpSpPr>
      <p:sp>
        <p:nvSpPr>
          <p:cNvPr id="1048623"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24"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625"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2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27"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2" name=""/>
        <p:cNvGrpSpPr/>
        <p:nvPr/>
      </p:nvGrpSpPr>
      <p:grpSpPr>
        <a:xfrm>
          <a:off x="0" y="0"/>
          <a:ext cx="0" cy="0"/>
          <a:chOff x="0" y="0"/>
          <a:chExt cx="0" cy="0"/>
        </a:xfrm>
      </p:grpSpPr>
      <p:sp>
        <p:nvSpPr>
          <p:cNvPr id="1048689"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0" name="Holder 3"/>
          <p:cNvSpPr>
            <a:spLocks noGrp="1"/>
          </p:cNvSpPr>
          <p:nvPr>
            <p:ph type="body" idx="1"/>
          </p:nvPr>
        </p:nvSpPr>
        <p:spPr/>
        <p:txBody>
          <a:bodyPr lIns="0" tIns="0" rIns="0" bIns="0"/>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5"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696"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4"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300" y="1909761"/>
            <a:ext cx="1743075" cy="1333500"/>
            <a:chOff x="742950" y="1104900"/>
            <a:chExt cx="1743075" cy="1333500"/>
          </a:xfrm>
        </p:grpSpPr>
        <p:sp>
          <p:nvSpPr>
            <p:cNvPr id="1048639"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40"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41" name="object 5"/>
          <p:cNvSpPr/>
          <p:nvPr/>
        </p:nvSpPr>
        <p:spPr>
          <a:xfrm>
            <a:off x="3752849" y="175259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42" name="object 6"/>
          <p:cNvSpPr/>
          <p:nvPr/>
        </p:nvSpPr>
        <p:spPr>
          <a:xfrm>
            <a:off x="3752850" y="584835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43" name="object 7"/>
          <p:cNvSpPr txBox="1">
            <a:spLocks noGrp="1"/>
          </p:cNvSpPr>
          <p:nvPr>
            <p:ph type="ctrTitle"/>
          </p:nvPr>
        </p:nvSpPr>
        <p:spPr>
          <a:xfrm>
            <a:off x="-828675" y="308611"/>
            <a:ext cx="9982200" cy="854710"/>
          </a:xfrm>
          <a:prstGeom prst="rect">
            <a:avLst/>
          </a:prstGeom>
          <a:solidFill>
            <a:srgbClr val="99CCFF"/>
          </a:solidFill>
        </p:spPr>
        <p:txBody>
          <a:bodyPr vert="horz" wrap="square" lIns="0" tIns="16510" rIns="0" bIns="0" rtlCol="0">
            <a:spAutoFit/>
          </a:bodyPr>
          <a:p>
            <a:pPr marL="2870835" indent="0">
              <a:spcBef>
                <a:spcPts val="130"/>
              </a:spcBef>
              <a:buNone/>
            </a:pPr>
            <a:r>
              <a:rPr lang="en-US" sz="2800" b="1" spc="15" dirty="0">
                <a:solidFill>
                  <a:srgbClr val="0070C0"/>
                </a:solidFill>
                <a:latin typeface="Times New Roman" panose="02020603050405020304" pitchFamily="18" charset="0"/>
                <a:cs typeface="Times New Roman" panose="02020603050405020304" pitchFamily="18" charset="0"/>
              </a:rPr>
              <a:t>V</a:t>
            </a:r>
            <a:r>
              <a:rPr lang="en-US" sz="2800" b="1" spc="15" dirty="0">
                <a:solidFill>
                  <a:srgbClr val="0070C0"/>
                </a:solidFill>
                <a:latin typeface="Times New Roman" panose="02020603050405020304" pitchFamily="18" charset="0"/>
                <a:cs typeface="Times New Roman" panose="02020603050405020304" pitchFamily="18" charset="0"/>
              </a:rPr>
              <a:t>I</a:t>
            </a:r>
            <a:r>
              <a:rPr lang="en-US" sz="2800" b="1" spc="15" dirty="0">
                <a:solidFill>
                  <a:srgbClr val="0070C0"/>
                </a:solidFill>
                <a:latin typeface="Times New Roman" panose="02020603050405020304" pitchFamily="18" charset="0"/>
                <a:cs typeface="Times New Roman" panose="02020603050405020304" pitchFamily="18" charset="0"/>
              </a:rPr>
              <a:t>S</a:t>
            </a:r>
            <a:r>
              <a:rPr lang="en-US" sz="2800" b="1" spc="15" dirty="0">
                <a:solidFill>
                  <a:srgbClr val="0070C0"/>
                </a:solidFill>
                <a:latin typeface="Times New Roman" panose="02020603050405020304" pitchFamily="18" charset="0"/>
                <a:cs typeface="Times New Roman" panose="02020603050405020304" pitchFamily="18" charset="0"/>
              </a:rPr>
              <a:t>U</a:t>
            </a:r>
            <a:r>
              <a:rPr lang="en-US" sz="2800" b="1" spc="15" dirty="0">
                <a:solidFill>
                  <a:srgbClr val="0070C0"/>
                </a:solidFill>
                <a:latin typeface="Times New Roman" panose="02020603050405020304" pitchFamily="18" charset="0"/>
                <a:cs typeface="Times New Roman" panose="02020603050405020304" pitchFamily="18" charset="0"/>
              </a:rPr>
              <a:t>A</a:t>
            </a:r>
            <a:r>
              <a:rPr lang="en-US" sz="2800" b="1" spc="15" dirty="0">
                <a:solidFill>
                  <a:srgbClr val="0070C0"/>
                </a:solidFill>
                <a:latin typeface="Times New Roman" panose="02020603050405020304" pitchFamily="18" charset="0"/>
                <a:cs typeface="Times New Roman" panose="02020603050405020304" pitchFamily="18" charset="0"/>
              </a:rPr>
              <a:t>LIZING</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EMPLOYEE</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ATTENDANCE</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T</a:t>
            </a:r>
            <a:r>
              <a:rPr lang="en-US" sz="2800" b="1" spc="15" dirty="0">
                <a:solidFill>
                  <a:srgbClr val="0070C0"/>
                </a:solidFill>
                <a:latin typeface="Times New Roman" panose="02020603050405020304" pitchFamily="18" charset="0"/>
                <a:cs typeface="Times New Roman" panose="02020603050405020304" pitchFamily="18" charset="0"/>
              </a:rPr>
              <a:t>R</a:t>
            </a:r>
            <a:r>
              <a:rPr lang="en-US" sz="2800" b="1" spc="15" dirty="0">
                <a:solidFill>
                  <a:srgbClr val="0070C0"/>
                </a:solidFill>
                <a:latin typeface="Times New Roman" panose="02020603050405020304" pitchFamily="18" charset="0"/>
                <a:cs typeface="Times New Roman" panose="02020603050405020304" pitchFamily="18" charset="0"/>
              </a:rPr>
              <a:t>E</a:t>
            </a:r>
            <a:r>
              <a:rPr lang="en-US" sz="2800" b="1" spc="15" dirty="0">
                <a:solidFill>
                  <a:srgbClr val="0070C0"/>
                </a:solidFill>
                <a:latin typeface="Times New Roman" panose="02020603050405020304" pitchFamily="18" charset="0"/>
                <a:cs typeface="Times New Roman" panose="02020603050405020304" pitchFamily="18" charset="0"/>
              </a:rPr>
              <a:t>N</a:t>
            </a:r>
            <a:r>
              <a:rPr lang="en-US" sz="2800" b="1" spc="15" dirty="0">
                <a:solidFill>
                  <a:srgbClr val="0070C0"/>
                </a:solidFill>
                <a:latin typeface="Times New Roman" panose="02020603050405020304" pitchFamily="18" charset="0"/>
                <a:cs typeface="Times New Roman" panose="02020603050405020304" pitchFamily="18" charset="0"/>
              </a:rPr>
              <a:t>D</a:t>
            </a:r>
            <a:r>
              <a:rPr lang="en-US" sz="2800" b="1" spc="15" dirty="0">
                <a:solidFill>
                  <a:srgbClr val="0070C0"/>
                </a:solidFill>
                <a:latin typeface="Times New Roman" panose="02020603050405020304" pitchFamily="18" charset="0"/>
                <a:cs typeface="Times New Roman" panose="02020603050405020304" pitchFamily="18" charset="0"/>
              </a:rPr>
              <a:t>S</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W</a:t>
            </a:r>
            <a:r>
              <a:rPr lang="en-US" sz="2800" b="1" spc="15" dirty="0">
                <a:solidFill>
                  <a:srgbClr val="0070C0"/>
                </a:solidFill>
                <a:latin typeface="Times New Roman" panose="02020603050405020304" pitchFamily="18" charset="0"/>
                <a:cs typeface="Times New Roman" panose="02020603050405020304" pitchFamily="18" charset="0"/>
              </a:rPr>
              <a:t>I</a:t>
            </a:r>
            <a:r>
              <a:rPr lang="en-US" sz="2800" b="1" spc="15" dirty="0">
                <a:solidFill>
                  <a:srgbClr val="0070C0"/>
                </a:solidFill>
                <a:latin typeface="Times New Roman" panose="02020603050405020304" pitchFamily="18" charset="0"/>
                <a:cs typeface="Times New Roman" panose="02020603050405020304" pitchFamily="18" charset="0"/>
              </a:rPr>
              <a:t>T</a:t>
            </a:r>
            <a:r>
              <a:rPr lang="en-US" sz="2800" b="1" spc="15" dirty="0">
                <a:solidFill>
                  <a:srgbClr val="0070C0"/>
                </a:solidFill>
                <a:latin typeface="Times New Roman" panose="02020603050405020304" pitchFamily="18" charset="0"/>
                <a:cs typeface="Times New Roman" panose="02020603050405020304" pitchFamily="18" charset="0"/>
              </a:rPr>
              <a:t>H</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E</a:t>
            </a:r>
            <a:r>
              <a:rPr lang="en-US" sz="2800" b="1" spc="15" dirty="0">
                <a:solidFill>
                  <a:srgbClr val="0070C0"/>
                </a:solidFill>
                <a:latin typeface="Times New Roman" panose="02020603050405020304" pitchFamily="18" charset="0"/>
                <a:cs typeface="Times New Roman" panose="02020603050405020304" pitchFamily="18" charset="0"/>
              </a:rPr>
              <a:t>X</a:t>
            </a:r>
            <a:r>
              <a:rPr lang="en-US" sz="2800" b="1" spc="15" dirty="0">
                <a:solidFill>
                  <a:srgbClr val="0070C0"/>
                </a:solidFill>
                <a:latin typeface="Times New Roman" panose="02020603050405020304" pitchFamily="18" charset="0"/>
                <a:cs typeface="Times New Roman" panose="02020603050405020304" pitchFamily="18" charset="0"/>
              </a:rPr>
              <a:t>C</a:t>
            </a:r>
            <a:r>
              <a:rPr lang="en-US" sz="2800" b="1" spc="15" dirty="0">
                <a:solidFill>
                  <a:srgbClr val="0070C0"/>
                </a:solidFill>
                <a:latin typeface="Times New Roman" panose="02020603050405020304" pitchFamily="18" charset="0"/>
                <a:cs typeface="Times New Roman" panose="02020603050405020304" pitchFamily="18" charset="0"/>
              </a:rPr>
              <a:t>E</a:t>
            </a:r>
            <a:r>
              <a:rPr lang="en-US" sz="2800" b="1" spc="15" dirty="0">
                <a:solidFill>
                  <a:srgbClr val="0070C0"/>
                </a:solidFill>
                <a:latin typeface="Times New Roman" panose="02020603050405020304" pitchFamily="18" charset="0"/>
                <a:cs typeface="Times New Roman" panose="02020603050405020304" pitchFamily="18" charset="0"/>
              </a:rPr>
              <a:t>L</a:t>
            </a:r>
            <a:r>
              <a:rPr lang="en-US" sz="2800" b="1" spc="15" dirty="0">
                <a:solidFill>
                  <a:srgbClr val="0070C0"/>
                </a:solidFill>
                <a:latin typeface="Times New Roman" panose="02020603050405020304" pitchFamily="18" charset="0"/>
                <a:cs typeface="Times New Roman" panose="02020603050405020304" pitchFamily="18" charset="0"/>
              </a:rPr>
              <a:t> </a:t>
            </a:r>
            <a:r>
              <a:rPr lang="en-US" sz="2800" b="1" spc="15" dirty="0">
                <a:solidFill>
                  <a:srgbClr val="0070C0"/>
                </a:solidFill>
                <a:latin typeface="Times New Roman" panose="02020603050405020304" pitchFamily="18" charset="0"/>
                <a:cs typeface="Times New Roman" panose="02020603050405020304" pitchFamily="18" charset="0"/>
              </a:rPr>
              <a:t>C</a:t>
            </a:r>
            <a:r>
              <a:rPr lang="en-US" sz="2800" b="1" spc="15" dirty="0">
                <a:solidFill>
                  <a:srgbClr val="0070C0"/>
                </a:solidFill>
                <a:latin typeface="Times New Roman" panose="02020603050405020304" pitchFamily="18" charset="0"/>
                <a:cs typeface="Times New Roman" panose="02020603050405020304" pitchFamily="18" charset="0"/>
              </a:rPr>
              <a:t>H</a:t>
            </a:r>
            <a:r>
              <a:rPr lang="en-US" sz="2800" b="1" spc="15" dirty="0">
                <a:solidFill>
                  <a:srgbClr val="0070C0"/>
                </a:solidFill>
                <a:latin typeface="Times New Roman" panose="02020603050405020304" pitchFamily="18" charset="0"/>
                <a:cs typeface="Times New Roman" panose="02020603050405020304" pitchFamily="18" charset="0"/>
              </a:rPr>
              <a:t>A</a:t>
            </a:r>
            <a:r>
              <a:rPr lang="en-US" sz="2800" b="1" spc="15" dirty="0">
                <a:solidFill>
                  <a:srgbClr val="0070C0"/>
                </a:solidFill>
                <a:latin typeface="Times New Roman" panose="02020603050405020304" pitchFamily="18" charset="0"/>
                <a:cs typeface="Times New Roman" panose="02020603050405020304" pitchFamily="18" charset="0"/>
              </a:rPr>
              <a:t>R</a:t>
            </a:r>
            <a:r>
              <a:rPr lang="en-US" sz="2800" b="1" spc="15" dirty="0">
                <a:solidFill>
                  <a:srgbClr val="0070C0"/>
                </a:solidFill>
                <a:latin typeface="Times New Roman" panose="02020603050405020304" pitchFamily="18" charset="0"/>
                <a:cs typeface="Times New Roman" panose="02020603050405020304" pitchFamily="18" charset="0"/>
              </a:rPr>
              <a:t>T</a:t>
            </a:r>
            <a:endParaRPr b="1" spc="15" dirty="0">
              <a:solidFill>
                <a:srgbClr val="0070C0"/>
              </a:solidFill>
            </a:endParaRPr>
          </a:p>
        </p:txBody>
      </p:sp>
      <p:pic>
        <p:nvPicPr>
          <p:cNvPr id="2097160" name="object 9"/>
          <p:cNvPicPr/>
          <p:nvPr/>
        </p:nvPicPr>
        <p:blipFill>
          <a:blip r:embed="rId1" cstate="print"/>
          <a:stretch>
            <a:fillRect/>
          </a:stretch>
        </p:blipFill>
        <p:spPr>
          <a:xfrm>
            <a:off x="676275" y="6467475"/>
            <a:ext cx="2143125" cy="200025"/>
          </a:xfrm>
          <a:prstGeom prst="rect">
            <a:avLst/>
          </a:prstGeom>
        </p:spPr>
      </p:pic>
      <p:sp>
        <p:nvSpPr>
          <p:cNvPr id="1048644"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5" name="TextBox 13"/>
          <p:cNvSpPr txBox="1"/>
          <p:nvPr/>
        </p:nvSpPr>
        <p:spPr>
          <a:xfrm>
            <a:off x="542924" y="3780152"/>
            <a:ext cx="8610600" cy="1869440"/>
          </a:xfrm>
          <a:prstGeom prst="rect">
            <a:avLst/>
          </a:prstGeom>
          <a:noFill/>
        </p:spPr>
        <p:txBody>
          <a:bodyPr wrap="square" rtlCol="0">
            <a:spAutoFit/>
          </a:bodyPr>
          <a:p>
            <a:r>
              <a:rPr lang="en-US" sz="2400"/>
              <a:t>STUDENT NAME:</a:t>
            </a:r>
            <a:r>
              <a:rPr lang="en-US" sz="2400"/>
              <a:t> </a:t>
            </a:r>
            <a:r>
              <a:rPr lang="en-US" sz="2400"/>
              <a:t>S</a:t>
            </a:r>
            <a:r>
              <a:rPr lang="en-US" sz="2400"/>
              <a:t>R</a:t>
            </a:r>
            <a:r>
              <a:rPr lang="en-US" sz="2400"/>
              <a:t>I</a:t>
            </a:r>
            <a:r>
              <a:rPr lang="en-US" sz="2400"/>
              <a:t>K</a:t>
            </a:r>
            <a:r>
              <a:rPr lang="en-US" sz="2400"/>
              <a:t>A</a:t>
            </a:r>
            <a:r>
              <a:rPr lang="en-US" sz="2400"/>
              <a:t> </a:t>
            </a:r>
            <a:r>
              <a:rPr lang="en-US" sz="2400"/>
              <a:t>P</a:t>
            </a:r>
            <a:endParaRPr lang="en-US" sz="2400" dirty="0"/>
          </a:p>
          <a:p>
            <a:r>
              <a:rPr lang="en-US" sz="2400" dirty="0"/>
              <a:t>REGISTER NO:</a:t>
            </a:r>
            <a:r>
              <a:rPr lang="en-US" sz="2400" dirty="0"/>
              <a:t> </a:t>
            </a:r>
            <a:r>
              <a:rPr lang="en-US" sz="2400" dirty="0"/>
              <a:t>3</a:t>
            </a:r>
            <a:r>
              <a:rPr lang="en-US" sz="2400" dirty="0"/>
              <a:t>1</a:t>
            </a:r>
            <a:r>
              <a:rPr lang="en-US" sz="2400" dirty="0"/>
              <a:t>2</a:t>
            </a:r>
            <a:r>
              <a:rPr lang="en-US" sz="2400" dirty="0"/>
              <a:t>2</a:t>
            </a:r>
            <a:r>
              <a:rPr lang="en-US" sz="2400" dirty="0"/>
              <a:t>1</a:t>
            </a:r>
            <a:r>
              <a:rPr lang="en-US" sz="2400" dirty="0"/>
              <a:t>7</a:t>
            </a:r>
            <a:r>
              <a:rPr lang="en-US" sz="2400" dirty="0"/>
              <a:t>0</a:t>
            </a:r>
            <a:r>
              <a:rPr lang="en-US" sz="2400" dirty="0"/>
              <a:t>6</a:t>
            </a:r>
            <a:r>
              <a:rPr lang="en-US" sz="2400" dirty="0"/>
              <a:t>5</a:t>
            </a:r>
            <a:r>
              <a:rPr lang="en-US" sz="2400" dirty="0"/>
              <a:t> </a:t>
            </a:r>
            <a:r>
              <a:rPr lang="en-US" sz="2400" dirty="0"/>
              <a:t>(</a:t>
            </a:r>
            <a:r>
              <a:rPr lang="en-US" sz="2400" dirty="0"/>
              <a:t>asunm1659312217065</a:t>
            </a:r>
            <a:r>
              <a:rPr lang="en-US" sz="2400" dirty="0"/>
              <a:t>)</a:t>
            </a:r>
            <a:r>
              <a:rPr lang="en-US" sz="2400" dirty="0"/>
              <a:t> </a:t>
            </a:r>
            <a:endParaRPr lang="zh-CN" altLang="en-US"/>
          </a:p>
          <a:p>
            <a:r>
              <a:rPr lang="en-US" sz="2400" dirty="0"/>
              <a:t>DEPARTMENT:</a:t>
            </a:r>
            <a:r>
              <a:rPr lang="en-US" sz="2400" dirty="0"/>
              <a:t> </a:t>
            </a:r>
            <a:r>
              <a:rPr lang="en-US" sz="2400" dirty="0"/>
              <a:t>B</a:t>
            </a:r>
            <a:r>
              <a:rPr lang="en-US" sz="2400" dirty="0"/>
              <a:t>C</a:t>
            </a:r>
            <a:r>
              <a:rPr lang="en-US" sz="2400" dirty="0"/>
              <a:t>O</a:t>
            </a:r>
            <a:r>
              <a:rPr lang="en-US" sz="2400" dirty="0"/>
              <a:t>M</a:t>
            </a:r>
            <a:r>
              <a:rPr lang="en-US" sz="2400" dirty="0"/>
              <a:t> </a:t>
            </a:r>
            <a:r>
              <a:rPr lang="en-US" sz="2400" dirty="0"/>
              <a:t>(</a:t>
            </a:r>
            <a:r>
              <a:rPr lang="en-US" sz="2400" dirty="0"/>
              <a:t>G</a:t>
            </a:r>
            <a:r>
              <a:rPr lang="en-US" sz="2400" dirty="0"/>
              <a:t>E</a:t>
            </a:r>
            <a:r>
              <a:rPr lang="en-US" sz="2400" dirty="0"/>
              <a:t>N</a:t>
            </a:r>
            <a:r>
              <a:rPr lang="en-US" sz="2400" dirty="0"/>
              <a:t>ERAL</a:t>
            </a:r>
            <a:r>
              <a:rPr lang="en-US" sz="2400" dirty="0"/>
              <a:t>)</a:t>
            </a:r>
            <a:r>
              <a:rPr lang="en-US" sz="2400" dirty="0"/>
              <a:t> </a:t>
            </a:r>
            <a:endParaRPr lang="zh-CN" altLang="en-US"/>
          </a:p>
          <a:p>
            <a:r>
              <a:rPr lang="en-US" sz="2400" dirty="0"/>
              <a:t>COLLEGE</a:t>
            </a:r>
            <a:r>
              <a:rPr lang="en-US" sz="2400" dirty="0"/>
              <a:t>:</a:t>
            </a:r>
            <a:r>
              <a:rPr lang="en-US" sz="2400" dirty="0"/>
              <a:t> </a:t>
            </a:r>
            <a:r>
              <a:rPr lang="en-US" sz="2400" dirty="0"/>
              <a:t>S</a:t>
            </a:r>
            <a:r>
              <a:rPr lang="en-US" sz="2400" dirty="0"/>
              <a:t>H</a:t>
            </a:r>
            <a:r>
              <a:rPr lang="en-US" sz="2400" dirty="0"/>
              <a:t>R</a:t>
            </a:r>
            <a:r>
              <a:rPr lang="en-US" sz="2400" dirty="0"/>
              <a:t>I</a:t>
            </a:r>
            <a:r>
              <a:rPr lang="en-US" sz="2400" dirty="0"/>
              <a:t> </a:t>
            </a:r>
            <a:r>
              <a:rPr lang="en-US" sz="2400" dirty="0"/>
              <a:t>KRISHNASWAMY</a:t>
            </a:r>
            <a:r>
              <a:rPr lang="en-US" sz="2400" dirty="0"/>
              <a:t> </a:t>
            </a:r>
            <a:r>
              <a:rPr lang="en-US" sz="2400" dirty="0"/>
              <a:t>COLLEGE</a:t>
            </a:r>
            <a:r>
              <a:rPr lang="en-US" sz="2400" dirty="0"/>
              <a:t> </a:t>
            </a:r>
            <a:r>
              <a:rPr lang="en-US" sz="2400" dirty="0"/>
              <a:t>FOR</a:t>
            </a:r>
            <a:r>
              <a:rPr lang="en-US" sz="2400" dirty="0"/>
              <a:t> </a:t>
            </a:r>
            <a:r>
              <a:rPr lang="en-US" sz="2400" dirty="0"/>
              <a:t>W</a:t>
            </a:r>
            <a:r>
              <a:rPr lang="en-US" sz="2400" dirty="0"/>
              <a:t>O</a:t>
            </a:r>
            <a:r>
              <a:rPr lang="en-US" sz="2400" dirty="0"/>
              <a:t>M</a:t>
            </a:r>
            <a:r>
              <a:rPr lang="en-US" sz="2400" dirty="0"/>
              <a:t>E</a:t>
            </a:r>
            <a:r>
              <a:rPr lang="en-US" sz="2400" dirty="0"/>
              <a:t>N</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6"/>
          <p:cNvPicPr/>
          <p:nvPr/>
        </p:nvPicPr>
        <p:blipFill>
          <a:blip r:embed="rId1" cstate="print"/>
          <a:stretch>
            <a:fillRect/>
          </a:stretch>
        </p:blipFill>
        <p:spPr>
          <a:xfrm>
            <a:off x="1666875" y="6467475"/>
            <a:ext cx="76200" cy="177800"/>
          </a:xfrm>
          <a:prstGeom prst="rect">
            <a:avLst/>
          </a:prstGeom>
        </p:spPr>
      </p:pic>
      <p:sp>
        <p:nvSpPr>
          <p:cNvPr id="1048629"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30" name="object 8"/>
          <p:cNvSpPr txBox="1"/>
          <p:nvPr/>
        </p:nvSpPr>
        <p:spPr>
          <a:xfrm>
            <a:off x="739775" y="291147"/>
            <a:ext cx="3303904" cy="673735"/>
          </a:xfrm>
          <a:prstGeom prst="rect">
            <a:avLst/>
          </a:prstGeom>
        </p:spPr>
        <p:txBody>
          <a:bodyPr vert="horz" wrap="square" lIns="0" tIns="13335" rIns="0" bIns="0" rtlCol="0">
            <a:spAutoFit/>
          </a:bodyPr>
          <a:p>
            <a:pPr marL="12700">
              <a:lnSpc>
                <a:spcPct val="100000"/>
              </a:lnSpc>
              <a:spcBef>
                <a:spcPts val="105"/>
              </a:spcBef>
            </a:pPr>
            <a:r>
              <a:rPr sz="4400" b="1" spc="15" dirty="0">
                <a:latin typeface="Trebuchet MS" panose="020B0603020202020204"/>
                <a:cs typeface="Trebuchet MS" panose="020B0603020202020204"/>
              </a:rPr>
              <a:t>M</a:t>
            </a:r>
            <a:r>
              <a:rPr sz="4400" b="1" dirty="0">
                <a:latin typeface="Trebuchet MS" panose="020B0603020202020204"/>
                <a:cs typeface="Trebuchet MS" panose="020B0603020202020204"/>
              </a:rPr>
              <a:t>O</a:t>
            </a:r>
            <a:r>
              <a:rPr sz="4400" b="1" spc="-15" dirty="0">
                <a:latin typeface="Trebuchet MS" panose="020B0603020202020204"/>
                <a:cs typeface="Trebuchet MS" panose="020B0603020202020204"/>
              </a:rPr>
              <a:t>D</a:t>
            </a:r>
            <a:r>
              <a:rPr sz="4400" b="1" spc="-35" dirty="0">
                <a:latin typeface="Trebuchet MS" panose="020B0603020202020204"/>
                <a:cs typeface="Trebuchet MS" panose="020B0603020202020204"/>
              </a:rPr>
              <a:t>E</a:t>
            </a:r>
            <a:r>
              <a:rPr sz="4400" b="1" spc="-30" dirty="0">
                <a:latin typeface="Trebuchet MS" panose="020B0603020202020204"/>
                <a:cs typeface="Trebuchet MS" panose="020B0603020202020204"/>
              </a:rPr>
              <a:t>LL</a:t>
            </a:r>
            <a:r>
              <a:rPr sz="4400" b="1" spc="-5" dirty="0">
                <a:latin typeface="Trebuchet MS" panose="020B0603020202020204"/>
                <a:cs typeface="Trebuchet MS" panose="020B0603020202020204"/>
              </a:rPr>
              <a:t>I</a:t>
            </a:r>
            <a:r>
              <a:rPr sz="4400" b="1" spc="30" dirty="0">
                <a:latin typeface="Trebuchet MS" panose="020B0603020202020204"/>
                <a:cs typeface="Trebuchet MS" panose="020B0603020202020204"/>
              </a:rPr>
              <a:t>N</a:t>
            </a:r>
            <a:r>
              <a:rPr sz="44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3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32" name="Text Box 1048631"/>
          <p:cNvSpPr txBox="1"/>
          <p:nvPr/>
        </p:nvSpPr>
        <p:spPr>
          <a:xfrm>
            <a:off x="964471" y="1188866"/>
            <a:ext cx="8351903" cy="4282439"/>
          </a:xfrm>
          <a:prstGeom prst="rect">
            <a:avLst/>
          </a:prstGeom>
        </p:spPr>
        <p:txBody>
          <a:bodyPr wrap="square" rtlCol="0">
            <a:spAutoFit/>
          </a:bodyPr>
          <a:p>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To visualize employee attendance effectively, you need to structure your data with fields like Employee ID, Date, and Attendance Status. Then, use visualizations like line charts, bar charts, heatmaps, and pie charts to track trends, compare attendance across different periods or departments, and identify patterns. Remember to consider factors like granularity, filters, metrics, data quality, and security when designing your visualizations.</a:t>
            </a:r>
            <a:endParaRPr lang="en-IN" sz="3200">
              <a:solidFill>
                <a:srgbClr val="000000"/>
              </a:solidFill>
            </a:endParaRPr>
          </a:p>
          <a:p>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2437130" cy="673736"/>
          </a:xfrm>
          <a:prstGeom prst="rect">
            <a:avLst/>
          </a:prstGeom>
        </p:spPr>
        <p:txBody>
          <a:bodyPr vert="horz" wrap="square" lIns="0" tIns="13335" rIns="0" bIns="0" rtlCol="0">
            <a:spAutoFit/>
          </a:bodyPr>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endParaRPr sz="4400" dirty="0"/>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 name="Picture 0"/>
          <p:cNvPicPr>
            <a:picLocks noChangeAspect="1"/>
          </p:cNvPicPr>
          <p:nvPr/>
        </p:nvPicPr>
        <p:blipFill>
          <a:blip r:embed="rId2"/>
          <a:stretch>
            <a:fillRect/>
          </a:stretch>
        </p:blipFill>
        <p:spPr>
          <a:xfrm>
            <a:off x="1371600" y="1524000"/>
            <a:ext cx="7167880" cy="3879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0"/>
          </a:xfrm>
        </p:spPr>
        <p:txBody>
          <a:bodyPr/>
          <a:p>
            <a:r>
              <a:rPr lang="en-US" sz="4800" dirty="0">
                <a:latin typeface="Times New Roman" panose="02020603050405020304" pitchFamily="18" charset="0"/>
                <a:cs typeface="Times New Roman" panose="02020603050405020304" pitchFamily="18" charset="0"/>
              </a:rPr>
              <a:t>C</a:t>
            </a:r>
            <a:r>
              <a:rPr lang="en-US" sz="4800" dirty="0">
                <a:latin typeface="Times New Roman" panose="02020603050405020304" pitchFamily="18" charset="0"/>
                <a:cs typeface="Times New Roman" panose="02020603050405020304" pitchFamily="18" charset="0"/>
              </a:rPr>
              <a:t>O</a:t>
            </a:r>
            <a:r>
              <a:rPr lang="en-US" sz="4800" dirty="0">
                <a:latin typeface="Times New Roman" panose="02020603050405020304" pitchFamily="18" charset="0"/>
                <a:cs typeface="Times New Roman" panose="02020603050405020304" pitchFamily="18" charset="0"/>
              </a:rPr>
              <a:t>N</a:t>
            </a:r>
            <a:r>
              <a:rPr lang="en-US" sz="4800" dirty="0">
                <a:latin typeface="Times New Roman" panose="02020603050405020304" pitchFamily="18" charset="0"/>
                <a:cs typeface="Times New Roman" panose="02020603050405020304" pitchFamily="18" charset="0"/>
              </a:rPr>
              <a:t>C</a:t>
            </a:r>
            <a:r>
              <a:rPr lang="en-US" sz="4800" dirty="0">
                <a:latin typeface="Times New Roman" panose="02020603050405020304" pitchFamily="18" charset="0"/>
                <a:cs typeface="Times New Roman" panose="02020603050405020304" pitchFamily="18" charset="0"/>
              </a:rPr>
              <a:t>L</a:t>
            </a:r>
            <a:r>
              <a:rPr lang="en-US" sz="4800" dirty="0">
                <a:latin typeface="Times New Roman" panose="02020603050405020304" pitchFamily="18" charset="0"/>
                <a:cs typeface="Times New Roman" panose="02020603050405020304" pitchFamily="18" charset="0"/>
              </a:rPr>
              <a:t>U</a:t>
            </a:r>
            <a:r>
              <a:rPr lang="en-US" sz="4800" dirty="0">
                <a:latin typeface="Times New Roman" panose="02020603050405020304" pitchFamily="18" charset="0"/>
                <a:cs typeface="Times New Roman" panose="02020603050405020304" pitchFamily="18" charset="0"/>
              </a:rPr>
              <a:t>S</a:t>
            </a:r>
            <a:r>
              <a:rPr lang="en-US" sz="4800" dirty="0">
                <a:latin typeface="Times New Roman" panose="02020603050405020304" pitchFamily="18" charset="0"/>
                <a:cs typeface="Times New Roman" panose="02020603050405020304" pitchFamily="18" charset="0"/>
              </a:rPr>
              <a:t>I</a:t>
            </a:r>
            <a:r>
              <a:rPr lang="en-US" sz="4800" dirty="0">
                <a:latin typeface="Times New Roman" panose="02020603050405020304" pitchFamily="18" charset="0"/>
                <a:cs typeface="Times New Roman" panose="02020603050405020304" pitchFamily="18" charset="0"/>
              </a:rPr>
              <a:t>O</a:t>
            </a:r>
            <a:r>
              <a:rPr lang="en-US" sz="4800" dirty="0">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p:txBody>
      </p:sp>
      <p:sp>
        <p:nvSpPr>
          <p:cNvPr id="1048688" name="Text Box 1048687"/>
          <p:cNvSpPr txBox="1"/>
          <p:nvPr/>
        </p:nvSpPr>
        <p:spPr>
          <a:xfrm>
            <a:off x="534422" y="1662675"/>
            <a:ext cx="8307727" cy="3025141"/>
          </a:xfrm>
          <a:prstGeom prst="rect">
            <a:avLst/>
          </a:prstGeom>
        </p:spPr>
        <p:txBody>
          <a:bodyPr wrap="square" rtlCol="0">
            <a:spAutoFit/>
          </a:bodyPr>
          <a:p>
            <a:r>
              <a:rPr lang="en-US" sz="2800">
                <a:solidFill>
                  <a:srgbClr val="000000"/>
                </a:solidFill>
              </a:rPr>
              <a:t> </a:t>
            </a:r>
            <a:r>
              <a:rPr lang="en-US" sz="2800">
                <a:solidFill>
                  <a:srgbClr val="000000"/>
                </a:solidFill>
              </a:rPr>
              <a:t> </a:t>
            </a:r>
            <a:r>
              <a:rPr lang="en-US" sz="2800">
                <a:solidFill>
                  <a:srgbClr val="000000"/>
                </a:solidFill>
              </a:rPr>
              <a:t>Visualizing employee attendance data provides valuable insights into workforce patterns, productivity, and potential issues. By effectively representing this information, organizations can make informed decisions, improve employee engagement, and enhance overall performance.</a:t>
            </a:r>
            <a:endParaRPr lang="en-IN" sz="2800">
              <a:solidFill>
                <a:srgbClr val="000000"/>
              </a:solidFill>
            </a:endParaRPr>
          </a:p>
          <a:p>
            <a:endParaRPr lang="en-IN" sz="2800">
              <a:solidFill>
                <a:srgbClr val="000000"/>
              </a:solidFill>
            </a:endParaRPr>
          </a:p>
        </p:txBody>
      </p:sp>
      <p:pic>
        <p:nvPicPr>
          <p:cNvPr id="2097166" name="Picture 2097165"/>
          <p:cNvPicPr/>
          <p:nvPr/>
        </p:nvPicPr>
        <p:blipFill>
          <a:blip r:embed="rId1"/>
          <a:srcRect l="2597" t="18043" b="2128"/>
          <a:stretch>
            <a:fillRect/>
          </a:stretch>
        </p:blipFill>
        <p:spPr>
          <a:xfrm>
            <a:off x="8448610" y="4490521"/>
            <a:ext cx="2988057" cy="19591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49" name="object 2"/>
          <p:cNvSpPr/>
          <p:nvPr/>
        </p:nvSpPr>
        <p:spPr>
          <a:xfrm>
            <a:off x="-32109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51"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52"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53"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54"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55"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56"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57"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58"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59"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60"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1" name="object 15"/>
          <p:cNvSpPr/>
          <p:nvPr/>
        </p:nvSpPr>
        <p:spPr>
          <a:xfrm>
            <a:off x="10563225" y="-8806760"/>
            <a:ext cx="666395" cy="68658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2"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3"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37" name="object 18"/>
          <p:cNvGrpSpPr/>
          <p:nvPr/>
        </p:nvGrpSpPr>
        <p:grpSpPr>
          <a:xfrm>
            <a:off x="466725" y="6410325"/>
            <a:ext cx="3705225" cy="295275"/>
            <a:chOff x="466725" y="6410325"/>
            <a:chExt cx="3705225" cy="295275"/>
          </a:xfrm>
        </p:grpSpPr>
        <p:pic>
          <p:nvPicPr>
            <p:cNvPr id="2097161" name="object 19"/>
            <p:cNvPicPr/>
            <p:nvPr/>
          </p:nvPicPr>
          <p:blipFill>
            <a:blip r:embed="rId1" cstate="print"/>
            <a:stretch>
              <a:fillRect/>
            </a:stretch>
          </p:blipFill>
          <p:spPr>
            <a:xfrm>
              <a:off x="676275" y="6467475"/>
              <a:ext cx="2143125" cy="200025"/>
            </a:xfrm>
            <a:prstGeom prst="rect">
              <a:avLst/>
            </a:prstGeom>
          </p:spPr>
        </p:pic>
        <p:pic>
          <p:nvPicPr>
            <p:cNvPr id="2097162" name="object 20"/>
            <p:cNvPicPr/>
            <p:nvPr/>
          </p:nvPicPr>
          <p:blipFill>
            <a:blip r:embed="rId2" cstate="print"/>
            <a:stretch>
              <a:fillRect/>
            </a:stretch>
          </p:blipFill>
          <p:spPr>
            <a:xfrm>
              <a:off x="466725" y="6410325"/>
              <a:ext cx="3705225" cy="295275"/>
            </a:xfrm>
            <a:prstGeom prst="rect">
              <a:avLst/>
            </a:prstGeom>
          </p:spPr>
        </p:pic>
      </p:grpSp>
      <p:sp>
        <p:nvSpPr>
          <p:cNvPr id="1048664"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5" name="TextBox 22"/>
          <p:cNvSpPr txBox="1"/>
          <p:nvPr/>
        </p:nvSpPr>
        <p:spPr>
          <a:xfrm>
            <a:off x="781730" y="2278379"/>
            <a:ext cx="8662306" cy="2263140"/>
          </a:xfrm>
          <a:prstGeom prst="rect">
            <a:avLst/>
          </a:prstGeom>
          <a:solidFill>
            <a:srgbClr val="99CCFF"/>
          </a:solidFill>
          <a:ln>
            <a:noFill/>
            <a:prstDash val="solid"/>
          </a:ln>
        </p:spPr>
        <p:txBody>
          <a:bodyPr wrap="square" rtlCol="0">
            <a:spAutoFit/>
          </a:bodyPr>
          <a:p>
            <a:r>
              <a:rPr lang="en-US" sz="4800" b="1" dirty="0">
                <a:solidFill>
                  <a:srgbClr val="0F0F0F"/>
                </a:solidFill>
                <a:latin typeface="Times New Roman" panose="02020603050405020304" pitchFamily="18" charset="0"/>
                <a:cs typeface="Times New Roman" panose="02020603050405020304" pitchFamily="18" charset="0"/>
              </a:rPr>
              <a:t>Vis</a:t>
            </a:r>
            <a:r>
              <a:rPr lang="en-US" sz="4800" b="1" dirty="0">
                <a:solidFill>
                  <a:srgbClr val="0F0F0F"/>
                </a:solidFill>
                <a:latin typeface="Times New Roman" panose="02020603050405020304" pitchFamily="18" charset="0"/>
                <a:cs typeface="Times New Roman" panose="02020603050405020304" pitchFamily="18" charset="0"/>
              </a:rPr>
              <a:t>u</a:t>
            </a:r>
            <a:r>
              <a:rPr lang="en-US" sz="4800" b="1" dirty="0">
                <a:solidFill>
                  <a:srgbClr val="0F0F0F"/>
                </a:solidFill>
                <a:latin typeface="Times New Roman" panose="02020603050405020304" pitchFamily="18" charset="0"/>
                <a:cs typeface="Times New Roman" panose="02020603050405020304" pitchFamily="18" charset="0"/>
              </a:rPr>
              <a:t>a</a:t>
            </a:r>
            <a:r>
              <a:rPr lang="en-US" sz="4800" b="1" dirty="0">
                <a:solidFill>
                  <a:srgbClr val="0F0F0F"/>
                </a:solidFill>
                <a:latin typeface="Times New Roman" panose="02020603050405020304" pitchFamily="18" charset="0"/>
                <a:cs typeface="Times New Roman" panose="02020603050405020304" pitchFamily="18" charset="0"/>
              </a:rPr>
              <a:t>lizing</a:t>
            </a:r>
            <a:r>
              <a:rPr lang="en-US" sz="4800" b="1" dirty="0">
                <a:solidFill>
                  <a:srgbClr val="0F0F0F"/>
                </a:solidFill>
                <a:latin typeface="Times New Roman" panose="02020603050405020304" pitchFamily="18" charset="0"/>
                <a:cs typeface="Times New Roman" panose="02020603050405020304" pitchFamily="18" charset="0"/>
              </a:rPr>
              <a:t> </a:t>
            </a:r>
            <a:r>
              <a:rPr lang="en-US" sz="4800" b="1" dirty="0">
                <a:solidFill>
                  <a:srgbClr val="0F0F0F"/>
                </a:solidFill>
                <a:latin typeface="Times New Roman" panose="02020603050405020304" pitchFamily="18" charset="0"/>
                <a:cs typeface="Times New Roman" panose="02020603050405020304" pitchFamily="18" charset="0"/>
              </a:rPr>
              <a:t>E</a:t>
            </a:r>
            <a:r>
              <a:rPr lang="en-US" sz="4800" b="1" dirty="0">
                <a:solidFill>
                  <a:srgbClr val="0F0F0F"/>
                </a:solidFill>
                <a:latin typeface="Times New Roman" panose="02020603050405020304" pitchFamily="18" charset="0"/>
                <a:cs typeface="Times New Roman" panose="02020603050405020304" pitchFamily="18" charset="0"/>
              </a:rPr>
              <a:t>m</a:t>
            </a:r>
            <a:r>
              <a:rPr lang="en-US" sz="4800" b="1" dirty="0">
                <a:solidFill>
                  <a:srgbClr val="0F0F0F"/>
                </a:solidFill>
                <a:latin typeface="Times New Roman" panose="02020603050405020304" pitchFamily="18" charset="0"/>
                <a:cs typeface="Times New Roman" panose="02020603050405020304" pitchFamily="18" charset="0"/>
              </a:rPr>
              <a:t>p</a:t>
            </a:r>
            <a:r>
              <a:rPr lang="en-US" sz="4800" b="1" dirty="0">
                <a:solidFill>
                  <a:srgbClr val="0F0F0F"/>
                </a:solidFill>
                <a:latin typeface="Times New Roman" panose="02020603050405020304" pitchFamily="18" charset="0"/>
                <a:cs typeface="Times New Roman" panose="02020603050405020304" pitchFamily="18" charset="0"/>
              </a:rPr>
              <a:t>l</a:t>
            </a:r>
            <a:r>
              <a:rPr lang="en-US" sz="4800" b="1" dirty="0">
                <a:solidFill>
                  <a:srgbClr val="0F0F0F"/>
                </a:solidFill>
                <a:latin typeface="Times New Roman" panose="02020603050405020304" pitchFamily="18" charset="0"/>
                <a:cs typeface="Times New Roman" panose="02020603050405020304" pitchFamily="18" charset="0"/>
              </a:rPr>
              <a:t>o</a:t>
            </a:r>
            <a:r>
              <a:rPr lang="en-US" sz="4800" b="1" dirty="0">
                <a:solidFill>
                  <a:srgbClr val="0F0F0F"/>
                </a:solidFill>
                <a:latin typeface="Times New Roman" panose="02020603050405020304" pitchFamily="18" charset="0"/>
                <a:cs typeface="Times New Roman" panose="02020603050405020304" pitchFamily="18" charset="0"/>
              </a:rPr>
              <a:t>yee</a:t>
            </a:r>
            <a:r>
              <a:rPr lang="en-US" sz="4800" b="1" dirty="0">
                <a:solidFill>
                  <a:srgbClr val="0F0F0F"/>
                </a:solidFill>
                <a:latin typeface="Times New Roman" panose="02020603050405020304" pitchFamily="18" charset="0"/>
                <a:cs typeface="Times New Roman" panose="02020603050405020304" pitchFamily="18" charset="0"/>
              </a:rPr>
              <a:t> </a:t>
            </a:r>
            <a:r>
              <a:rPr lang="en-US" sz="4800" b="1" dirty="0">
                <a:solidFill>
                  <a:srgbClr val="0F0F0F"/>
                </a:solidFill>
                <a:latin typeface="Times New Roman" panose="02020603050405020304" pitchFamily="18" charset="0"/>
                <a:cs typeface="Times New Roman" panose="02020603050405020304" pitchFamily="18" charset="0"/>
              </a:rPr>
              <a:t>A</a:t>
            </a:r>
            <a:r>
              <a:rPr lang="en-US" sz="4800" b="1" dirty="0">
                <a:solidFill>
                  <a:srgbClr val="0F0F0F"/>
                </a:solidFill>
                <a:latin typeface="Times New Roman" panose="02020603050405020304" pitchFamily="18" charset="0"/>
                <a:cs typeface="Times New Roman" panose="02020603050405020304" pitchFamily="18" charset="0"/>
              </a:rPr>
              <a:t>ttendance</a:t>
            </a:r>
            <a:r>
              <a:rPr lang="en-US" sz="4800" b="1" dirty="0">
                <a:solidFill>
                  <a:srgbClr val="0F0F0F"/>
                </a:solidFill>
                <a:latin typeface="Times New Roman" panose="02020603050405020304" pitchFamily="18" charset="0"/>
                <a:cs typeface="Times New Roman" panose="02020603050405020304" pitchFamily="18" charset="0"/>
              </a:rPr>
              <a:t> </a:t>
            </a:r>
            <a:r>
              <a:rPr lang="en-US" sz="4800" b="1" dirty="0">
                <a:solidFill>
                  <a:srgbClr val="0F0F0F"/>
                </a:solidFill>
                <a:latin typeface="Times New Roman" panose="02020603050405020304" pitchFamily="18" charset="0"/>
                <a:cs typeface="Times New Roman" panose="02020603050405020304" pitchFamily="18" charset="0"/>
              </a:rPr>
              <a:t>T</a:t>
            </a:r>
            <a:r>
              <a:rPr lang="en-US" sz="4800" b="1" dirty="0">
                <a:solidFill>
                  <a:srgbClr val="0F0F0F"/>
                </a:solidFill>
                <a:latin typeface="Times New Roman" panose="02020603050405020304" pitchFamily="18" charset="0"/>
                <a:cs typeface="Times New Roman" panose="02020603050405020304" pitchFamily="18" charset="0"/>
              </a:rPr>
              <a:t>r</a:t>
            </a:r>
            <a:r>
              <a:rPr lang="en-US" sz="4800" b="1" dirty="0">
                <a:solidFill>
                  <a:srgbClr val="0F0F0F"/>
                </a:solidFill>
                <a:latin typeface="Times New Roman" panose="02020603050405020304" pitchFamily="18" charset="0"/>
                <a:cs typeface="Times New Roman" panose="02020603050405020304" pitchFamily="18" charset="0"/>
              </a:rPr>
              <a:t>e</a:t>
            </a:r>
            <a:r>
              <a:rPr lang="en-US" sz="4800" b="1" dirty="0">
                <a:solidFill>
                  <a:srgbClr val="0F0F0F"/>
                </a:solidFill>
                <a:latin typeface="Times New Roman" panose="02020603050405020304" pitchFamily="18" charset="0"/>
                <a:cs typeface="Times New Roman" panose="02020603050405020304" pitchFamily="18" charset="0"/>
              </a:rPr>
              <a:t>n</a:t>
            </a:r>
            <a:r>
              <a:rPr lang="en-US" sz="4800" b="1" dirty="0">
                <a:solidFill>
                  <a:srgbClr val="0F0F0F"/>
                </a:solidFill>
                <a:latin typeface="Times New Roman" panose="02020603050405020304" pitchFamily="18" charset="0"/>
                <a:cs typeface="Times New Roman" panose="02020603050405020304" pitchFamily="18" charset="0"/>
              </a:rPr>
              <a:t>d</a:t>
            </a:r>
            <a:r>
              <a:rPr lang="en-US" sz="4800" b="1" dirty="0">
                <a:solidFill>
                  <a:srgbClr val="0F0F0F"/>
                </a:solidFill>
                <a:latin typeface="Times New Roman" panose="02020603050405020304" pitchFamily="18" charset="0"/>
                <a:cs typeface="Times New Roman" panose="02020603050405020304" pitchFamily="18" charset="0"/>
              </a:rPr>
              <a:t>s</a:t>
            </a:r>
            <a:r>
              <a:rPr lang="en-US" sz="4800" b="1" dirty="0">
                <a:solidFill>
                  <a:srgbClr val="0F0F0F"/>
                </a:solidFill>
                <a:latin typeface="Times New Roman" panose="02020603050405020304" pitchFamily="18" charset="0"/>
                <a:cs typeface="Times New Roman" panose="02020603050405020304" pitchFamily="18" charset="0"/>
              </a:rPr>
              <a:t> </a:t>
            </a:r>
            <a:r>
              <a:rPr lang="en-US" sz="4800" b="1" dirty="0">
                <a:solidFill>
                  <a:srgbClr val="0F0F0F"/>
                </a:solidFill>
                <a:latin typeface="Times New Roman" panose="02020603050405020304" pitchFamily="18" charset="0"/>
                <a:cs typeface="Times New Roman" panose="02020603050405020304" pitchFamily="18" charset="0"/>
              </a:rPr>
              <a:t>W</a:t>
            </a:r>
            <a:r>
              <a:rPr lang="en-US" sz="4800" b="1" dirty="0">
                <a:solidFill>
                  <a:srgbClr val="0F0F0F"/>
                </a:solidFill>
                <a:latin typeface="Times New Roman" panose="02020603050405020304" pitchFamily="18" charset="0"/>
                <a:cs typeface="Times New Roman" panose="02020603050405020304" pitchFamily="18" charset="0"/>
              </a:rPr>
              <a:t>i</a:t>
            </a:r>
            <a:r>
              <a:rPr lang="en-US" sz="4800" b="1" dirty="0">
                <a:solidFill>
                  <a:srgbClr val="0F0F0F"/>
                </a:solidFill>
                <a:latin typeface="Times New Roman" panose="02020603050405020304" pitchFamily="18" charset="0"/>
                <a:cs typeface="Times New Roman" panose="02020603050405020304" pitchFamily="18" charset="0"/>
              </a:rPr>
              <a:t>t</a:t>
            </a:r>
            <a:r>
              <a:rPr lang="en-US" sz="4800" b="1" dirty="0">
                <a:solidFill>
                  <a:srgbClr val="0F0F0F"/>
                </a:solidFill>
                <a:latin typeface="Times New Roman" panose="02020603050405020304" pitchFamily="18" charset="0"/>
                <a:cs typeface="Times New Roman" panose="02020603050405020304" pitchFamily="18" charset="0"/>
              </a:rPr>
              <a:t>h</a:t>
            </a:r>
            <a:r>
              <a:rPr lang="en-US" sz="4800" b="1" dirty="0">
                <a:solidFill>
                  <a:srgbClr val="0F0F0F"/>
                </a:solidFill>
                <a:latin typeface="Times New Roman" panose="02020603050405020304" pitchFamily="18" charset="0"/>
                <a:cs typeface="Times New Roman" panose="02020603050405020304" pitchFamily="18" charset="0"/>
              </a:rPr>
              <a:t> </a:t>
            </a:r>
            <a:r>
              <a:rPr lang="en-US" sz="4800" b="1" dirty="0">
                <a:solidFill>
                  <a:srgbClr val="0F0F0F"/>
                </a:solidFill>
                <a:latin typeface="Times New Roman" panose="02020603050405020304" pitchFamily="18" charset="0"/>
                <a:cs typeface="Times New Roman" panose="02020603050405020304" pitchFamily="18" charset="0"/>
              </a:rPr>
              <a:t>E</a:t>
            </a:r>
            <a:r>
              <a:rPr lang="en-US" sz="4800" b="1" dirty="0">
                <a:solidFill>
                  <a:srgbClr val="0F0F0F"/>
                </a:solidFill>
                <a:latin typeface="Times New Roman" panose="02020603050405020304" pitchFamily="18" charset="0"/>
                <a:cs typeface="Times New Roman" panose="02020603050405020304" pitchFamily="18" charset="0"/>
              </a:rPr>
              <a:t>x</a:t>
            </a:r>
            <a:r>
              <a:rPr lang="en-US" sz="4800" b="1" dirty="0">
                <a:solidFill>
                  <a:srgbClr val="0F0F0F"/>
                </a:solidFill>
                <a:latin typeface="Times New Roman" panose="02020603050405020304" pitchFamily="18" charset="0"/>
                <a:cs typeface="Times New Roman" panose="02020603050405020304" pitchFamily="18" charset="0"/>
              </a:rPr>
              <a:t>c</a:t>
            </a:r>
            <a:r>
              <a:rPr lang="en-US" sz="4800" b="1" dirty="0">
                <a:solidFill>
                  <a:srgbClr val="0F0F0F"/>
                </a:solidFill>
                <a:latin typeface="Times New Roman" panose="02020603050405020304" pitchFamily="18" charset="0"/>
                <a:cs typeface="Times New Roman" panose="02020603050405020304" pitchFamily="18" charset="0"/>
              </a:rPr>
              <a:t>e</a:t>
            </a:r>
            <a:r>
              <a:rPr lang="en-US" sz="4800" b="1" dirty="0">
                <a:solidFill>
                  <a:srgbClr val="0F0F0F"/>
                </a:solidFill>
                <a:latin typeface="Times New Roman" panose="02020603050405020304" pitchFamily="18" charset="0"/>
                <a:cs typeface="Times New Roman" panose="02020603050405020304" pitchFamily="18" charset="0"/>
              </a:rPr>
              <a:t>l</a:t>
            </a:r>
            <a:r>
              <a:rPr lang="en-US" sz="4800" b="1" dirty="0">
                <a:solidFill>
                  <a:srgbClr val="0F0F0F"/>
                </a:solidFill>
                <a:latin typeface="Times New Roman" panose="02020603050405020304" pitchFamily="18" charset="0"/>
                <a:cs typeface="Times New Roman" panose="02020603050405020304" pitchFamily="18" charset="0"/>
              </a:rPr>
              <a:t> </a:t>
            </a:r>
            <a:r>
              <a:rPr lang="en-US" sz="4800" b="1" dirty="0">
                <a:solidFill>
                  <a:srgbClr val="0F0F0F"/>
                </a:solidFill>
                <a:latin typeface="Times New Roman" panose="02020603050405020304" pitchFamily="18" charset="0"/>
                <a:cs typeface="Times New Roman" panose="02020603050405020304" pitchFamily="18" charset="0"/>
              </a:rPr>
              <a:t>C</a:t>
            </a:r>
            <a:r>
              <a:rPr lang="en-US" sz="4800" b="1" dirty="0">
                <a:solidFill>
                  <a:srgbClr val="0F0F0F"/>
                </a:solidFill>
                <a:latin typeface="Times New Roman" panose="02020603050405020304" pitchFamily="18" charset="0"/>
                <a:cs typeface="Times New Roman" panose="02020603050405020304" pitchFamily="18" charset="0"/>
              </a:rPr>
              <a:t>h</a:t>
            </a:r>
            <a:r>
              <a:rPr lang="en-US" sz="4800" b="1" dirty="0">
                <a:solidFill>
                  <a:srgbClr val="0F0F0F"/>
                </a:solidFill>
                <a:latin typeface="Times New Roman" panose="02020603050405020304" pitchFamily="18" charset="0"/>
                <a:cs typeface="Times New Roman" panose="02020603050405020304" pitchFamily="18" charset="0"/>
              </a:rPr>
              <a:t>a</a:t>
            </a:r>
            <a:r>
              <a:rPr lang="en-US" sz="4800" b="1" dirty="0">
                <a:solidFill>
                  <a:srgbClr val="0F0F0F"/>
                </a:solidFill>
                <a:latin typeface="Times New Roman" panose="02020603050405020304" pitchFamily="18" charset="0"/>
                <a:cs typeface="Times New Roman" panose="02020603050405020304" pitchFamily="18" charset="0"/>
              </a:rPr>
              <a:t>r</a:t>
            </a:r>
            <a:r>
              <a:rPr lang="en-US" sz="4800" b="1" dirty="0">
                <a:solidFill>
                  <a:srgbClr val="0F0F0F"/>
                </a:solidFill>
                <a:latin typeface="Times New Roman" panose="02020603050405020304" pitchFamily="18" charset="0"/>
                <a:cs typeface="Times New Roman" panose="02020603050405020304" pitchFamily="18" charset="0"/>
              </a:rPr>
              <a:t>t</a:t>
            </a:r>
            <a:endParaRPr lang="en-IN" sz="2800" b="1" dirty="0">
              <a:solidFill>
                <a:srgbClr val="7030A0"/>
              </a:solidFill>
              <a:latin typeface="Times New Roman" panose="02020603050405020304" pitchFamily="18" charset="0"/>
              <a:cs typeface="Times New Roman" panose="02020603050405020304" pitchFamily="18" charset="0"/>
            </a:endParaRPr>
          </a:p>
        </p:txBody>
      </p:sp>
      <p:pic>
        <p:nvPicPr>
          <p:cNvPr id="2097163" name="Picture 2097162"/>
          <p:cNvPicPr/>
          <p:nvPr/>
        </p:nvPicPr>
        <p:blipFill>
          <a:blip r:embed="rId3"/>
          <a:srcRect l="2052" t="-902" r="-1460" b="40237"/>
          <a:stretch>
            <a:fillRect/>
          </a:stretch>
        </p:blipFill>
        <p:spPr>
          <a:xfrm>
            <a:off x="8311093" y="4465483"/>
            <a:ext cx="2918527" cy="20078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6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9" name="object 3"/>
          <p:cNvGrpSpPr/>
          <p:nvPr/>
        </p:nvGrpSpPr>
        <p:grpSpPr>
          <a:xfrm>
            <a:off x="7443849" y="0"/>
            <a:ext cx="4752975" cy="6863080"/>
            <a:chOff x="7443849" y="0"/>
            <a:chExt cx="4752975" cy="6863080"/>
          </a:xfrm>
        </p:grpSpPr>
        <p:sp>
          <p:nvSpPr>
            <p:cNvPr id="104866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6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6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7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7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7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7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7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7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7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77"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7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64" name="object 17"/>
          <p:cNvPicPr/>
          <p:nvPr/>
        </p:nvPicPr>
        <p:blipFill>
          <a:blip r:embed="rId1" cstate="print"/>
          <a:stretch>
            <a:fillRect/>
          </a:stretch>
        </p:blipFill>
        <p:spPr>
          <a:xfrm>
            <a:off x="10687050" y="6134100"/>
            <a:ext cx="247650" cy="247650"/>
          </a:xfrm>
          <a:prstGeom prst="rect">
            <a:avLst/>
          </a:prstGeom>
        </p:spPr>
      </p:pic>
      <p:sp>
        <p:nvSpPr>
          <p:cNvPr id="1048680" name="object 21"/>
          <p:cNvSpPr txBox="1">
            <a:spLocks noGrp="1"/>
          </p:cNvSpPr>
          <p:nvPr>
            <p:ph type="title"/>
          </p:nvPr>
        </p:nvSpPr>
        <p:spPr>
          <a:xfrm>
            <a:off x="739775" y="445388"/>
            <a:ext cx="2357120" cy="673735"/>
          </a:xfrm>
          <a:prstGeom prst="rect">
            <a:avLst/>
          </a:prstGeom>
        </p:spPr>
        <p:txBody>
          <a:bodyPr vert="horz" wrap="square" lIns="0" tIns="13335" rIns="0" bIns="0" rtlCol="0">
            <a:spAutoFit/>
          </a:bodyPr>
          <a:p>
            <a:pPr marL="12700">
              <a:lnSpc>
                <a:spcPct val="100000"/>
              </a:lnSpc>
              <a:spcBef>
                <a:spcPts val="105"/>
              </a:spcBef>
            </a:pPr>
            <a:r>
              <a:rPr sz="4400" spc="25" dirty="0"/>
              <a:t>A</a:t>
            </a:r>
            <a:r>
              <a:rPr sz="4400" spc="-5" dirty="0"/>
              <a:t>G</a:t>
            </a:r>
            <a:r>
              <a:rPr sz="4400" spc="-35" dirty="0"/>
              <a:t>E</a:t>
            </a:r>
            <a:r>
              <a:rPr sz="4400" spc="15" dirty="0"/>
              <a:t>N</a:t>
            </a:r>
            <a:r>
              <a:rPr sz="4400" dirty="0"/>
              <a:t>DA</a:t>
            </a:r>
            <a:endParaRPr sz="4400" dirty="0"/>
          </a:p>
        </p:txBody>
      </p:sp>
      <p:sp>
        <p:nvSpPr>
          <p:cNvPr id="1048681"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2"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9353550" y="5362575"/>
            <a:ext cx="457200" cy="714375"/>
            <a:chOff x="9353550" y="5362575"/>
            <a:chExt cx="457200" cy="714375"/>
          </a:xfrm>
        </p:grpSpPr>
        <p:sp>
          <p:nvSpPr>
            <p:cNvPr id="104863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3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grpSp>
      <p:sp>
        <p:nvSpPr>
          <p:cNvPr id="1048635" name="object 6"/>
          <p:cNvSpPr/>
          <p:nvPr/>
        </p:nvSpPr>
        <p:spPr>
          <a:xfrm>
            <a:off x="9444037" y="-5999046"/>
            <a:ext cx="462420" cy="47643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36" name="object 7"/>
          <p:cNvSpPr txBox="1">
            <a:spLocks noGrp="1"/>
          </p:cNvSpPr>
          <p:nvPr>
            <p:ph type="title"/>
          </p:nvPr>
        </p:nvSpPr>
        <p:spPr>
          <a:xfrm>
            <a:off x="834072" y="575055"/>
            <a:ext cx="5636895" cy="613410"/>
          </a:xfrm>
          <a:prstGeom prst="rect">
            <a:avLst/>
          </a:prstGeom>
        </p:spPr>
        <p:txBody>
          <a:bodyPr vert="horz" wrap="square" lIns="0" tIns="16510" rIns="0" bIns="0" rtlCol="0">
            <a:spAutoFit/>
          </a:bodyPr>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00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250"/>
          </a:p>
        </p:txBody>
      </p:sp>
      <p:pic>
        <p:nvPicPr>
          <p:cNvPr id="2097159" name="object 8"/>
          <p:cNvPicPr/>
          <p:nvPr/>
        </p:nvPicPr>
        <p:blipFill>
          <a:blip r:embed="rId1" cstate="print"/>
          <a:stretch>
            <a:fillRect/>
          </a:stretch>
        </p:blipFill>
        <p:spPr>
          <a:xfrm>
            <a:off x="676275" y="6467475"/>
            <a:ext cx="2143125" cy="200025"/>
          </a:xfrm>
          <a:prstGeom prst="rect">
            <a:avLst/>
          </a:prstGeom>
        </p:spPr>
      </p:pic>
      <p:sp>
        <p:nvSpPr>
          <p:cNvPr id="1048637"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38" name="Text Box 1048637"/>
          <p:cNvSpPr txBox="1"/>
          <p:nvPr/>
        </p:nvSpPr>
        <p:spPr>
          <a:xfrm>
            <a:off x="468470" y="1461135"/>
            <a:ext cx="8328878" cy="4358640"/>
          </a:xfrm>
          <a:prstGeom prst="rect">
            <a:avLst/>
          </a:prstGeom>
        </p:spPr>
        <p:txBody>
          <a:bodyPr wrap="square" rtlCol="0">
            <a:spAutoFit/>
          </a:bodyPr>
          <a:p>
            <a:r>
              <a:rPr lang="en-US" sz="2400">
                <a:solidFill>
                  <a:srgbClr val="000000"/>
                </a:solidFill>
              </a:rPr>
              <a:t> </a:t>
            </a:r>
            <a:r>
              <a:rPr lang="en-US" sz="2400">
                <a:solidFill>
                  <a:srgbClr val="000000"/>
                </a:solidFill>
              </a:rPr>
              <a:t> </a:t>
            </a:r>
            <a:r>
              <a:rPr lang="en-US" sz="2400">
                <a:solidFill>
                  <a:srgbClr val="000000"/>
                </a:solidFill>
              </a:rPr>
              <a:t> </a:t>
            </a:r>
            <a:r>
              <a:rPr lang="en-US" sz="2400">
                <a:solidFill>
                  <a:srgbClr val="000000"/>
                </a:solidFill>
              </a:rPr>
              <a:t> </a:t>
            </a:r>
            <a:r>
              <a:rPr lang="en-US" sz="2400">
                <a:solidFill>
                  <a:srgbClr val="000000"/>
                </a:solidFill>
              </a:rPr>
              <a:t> </a:t>
            </a:r>
            <a:r>
              <a:rPr lang="en-US" sz="2400">
                <a:solidFill>
                  <a:srgbClr val="000000"/>
                </a:solidFill>
              </a:rPr>
              <a:t> </a:t>
            </a:r>
            <a:r>
              <a:rPr lang="en-US" sz="2400">
                <a:solidFill>
                  <a:srgbClr val="000000"/>
                </a:solidFill>
              </a:rPr>
              <a:t> </a:t>
            </a:r>
            <a:r>
              <a:rPr lang="en-US" sz="2400">
                <a:solidFill>
                  <a:srgbClr val="000000"/>
                </a:solidFill>
              </a:rPr>
              <a:t> </a:t>
            </a:r>
            <a:r>
              <a:rPr lang="en-US" sz="2400">
                <a:solidFill>
                  <a:srgbClr val="000000"/>
                </a:solidFill>
              </a:rPr>
              <a:t> </a:t>
            </a:r>
            <a:r>
              <a:rPr lang="en-US" sz="2400">
                <a:solidFill>
                  <a:srgbClr val="000000"/>
                </a:solidFill>
              </a:rPr>
              <a:t> </a:t>
            </a:r>
            <a:r>
              <a:rPr lang="en-IN" sz="2400">
                <a:solidFill>
                  <a:srgbClr val="000000"/>
                </a:solidFill>
              </a:rPr>
              <a:t>"Design a data visualization solution in Excel to track and analyze employee attendance patterns, enabling HR managers to:</a:t>
            </a:r>
            <a:endParaRPr lang="en-IN" sz="2800">
              <a:solidFill>
                <a:srgbClr val="000000"/>
              </a:solidFill>
            </a:endParaRPr>
          </a:p>
          <a:p>
            <a:r>
              <a:rPr lang="en-IN" sz="2400">
                <a:solidFill>
                  <a:srgbClr val="000000"/>
                </a:solidFill>
              </a:rPr>
              <a:t>- Monitor attendance trends and anomalies</a:t>
            </a:r>
            <a:endParaRPr lang="en-IN" sz="2800">
              <a:solidFill>
                <a:srgbClr val="000000"/>
              </a:solidFill>
            </a:endParaRPr>
          </a:p>
          <a:p>
            <a:r>
              <a:rPr lang="en-IN" sz="2400">
                <a:solidFill>
                  <a:srgbClr val="000000"/>
                </a:solidFill>
              </a:rPr>
              <a:t>- Identify frequent absentees and tardy employees</a:t>
            </a:r>
            <a:endParaRPr lang="en-IN" sz="2800">
              <a:solidFill>
                <a:srgbClr val="000000"/>
              </a:solidFill>
            </a:endParaRPr>
          </a:p>
          <a:p>
            <a:r>
              <a:rPr lang="en-IN" sz="2400">
                <a:solidFill>
                  <a:srgbClr val="000000"/>
                </a:solidFill>
              </a:rPr>
              <a:t>- Analyze attendance by department, team, and location</a:t>
            </a:r>
            <a:endParaRPr lang="en-IN" sz="2800">
              <a:solidFill>
                <a:srgbClr val="000000"/>
              </a:solidFill>
            </a:endParaRPr>
          </a:p>
          <a:p>
            <a:r>
              <a:rPr lang="en-IN" sz="2400">
                <a:solidFill>
                  <a:srgbClr val="000000"/>
                </a:solidFill>
              </a:rPr>
              <a:t>_Key Challenges:_</a:t>
            </a:r>
            <a:endParaRPr lang="en-IN" sz="2800">
              <a:solidFill>
                <a:srgbClr val="000000"/>
              </a:solidFill>
            </a:endParaRPr>
          </a:p>
          <a:p>
            <a:r>
              <a:rPr lang="en-IN" sz="2400">
                <a:solidFill>
                  <a:srgbClr val="000000"/>
                </a:solidFill>
              </a:rPr>
              <a:t>- Handling large datasets with varying attendance codes</a:t>
            </a:r>
            <a:endParaRPr lang="en-IN" sz="2800">
              <a:solidFill>
                <a:srgbClr val="000000"/>
              </a:solidFill>
            </a:endParaRPr>
          </a:p>
          <a:p>
            <a:r>
              <a:rPr lang="en-IN" sz="2400">
                <a:solidFill>
                  <a:srgbClr val="000000"/>
                </a:solidFill>
              </a:rPr>
              <a:t>- Creating intuitive and interactive visualizations</a:t>
            </a:r>
            <a:endParaRPr lang="en-IN" sz="2800">
              <a:solidFill>
                <a:srgbClr val="000000"/>
              </a:solidFill>
            </a:endParaRPr>
          </a:p>
          <a:p>
            <a:r>
              <a:rPr lang="en-IN" sz="2400">
                <a:solidFill>
                  <a:srgbClr val="000000"/>
                </a:solidFill>
              </a:rPr>
              <a:t>_Deliverables:_</a:t>
            </a:r>
            <a:endParaRPr lang="en-IN" sz="2800">
              <a:solidFill>
                <a:srgbClr val="000000"/>
              </a:solidFill>
            </a:endParaRPr>
          </a:p>
          <a:p>
            <a:r>
              <a:rPr lang="en-IN" sz="2400">
                <a:solidFill>
                  <a:srgbClr val="000000"/>
                </a:solidFill>
              </a:rPr>
              <a:t>- Excel dashboard for employee attendance visualization</a:t>
            </a:r>
            <a:endParaRPr lang="en-IN" sz="2800">
              <a:solidFill>
                <a:srgbClr val="000000"/>
              </a:solidFill>
            </a:endParaRPr>
          </a:p>
          <a:p>
            <a:r>
              <a:rPr lang="en-IN" sz="2400">
                <a:solidFill>
                  <a:srgbClr val="000000"/>
                </a:solidFill>
              </a:rPr>
              <a:t>- Interactive charts and tables for attendance analysis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9353550" y="5362575"/>
            <a:ext cx="457200" cy="714375"/>
            <a:chOff x="9353550" y="5362575"/>
            <a:chExt cx="457200" cy="714375"/>
          </a:xfrm>
        </p:grpSpPr>
        <p:sp>
          <p:nvSpPr>
            <p:cNvPr id="104861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grpSp>
      <p:sp>
        <p:nvSpPr>
          <p:cNvPr id="1048619" name="object 6"/>
          <p:cNvSpPr/>
          <p:nvPr/>
        </p:nvSpPr>
        <p:spPr>
          <a:xfrm>
            <a:off x="9220200" y="-68053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0"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57" name="object 8"/>
          <p:cNvPicPr/>
          <p:nvPr/>
        </p:nvPicPr>
        <p:blipFill>
          <a:blip r:embed="rId1" cstate="print"/>
          <a:stretch>
            <a:fillRect/>
          </a:stretch>
        </p:blipFill>
        <p:spPr>
          <a:xfrm>
            <a:off x="676275" y="6467475"/>
            <a:ext cx="2143125" cy="200025"/>
          </a:xfrm>
          <a:prstGeom prst="rect">
            <a:avLst/>
          </a:prstGeom>
        </p:spPr>
      </p:pic>
      <p:sp>
        <p:nvSpPr>
          <p:cNvPr id="1048621"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2" name="Text Box 1048621"/>
          <p:cNvSpPr txBox="1"/>
          <p:nvPr/>
        </p:nvSpPr>
        <p:spPr>
          <a:xfrm>
            <a:off x="739774" y="2019300"/>
            <a:ext cx="9142649" cy="3291840"/>
          </a:xfrm>
          <a:prstGeom prst="rect">
            <a:avLst/>
          </a:prstGeom>
        </p:spPr>
        <p:txBody>
          <a:bodyPr wrap="square" rtlCol="0">
            <a:spAutoFit/>
          </a:bodyPr>
          <a:p>
            <a:r>
              <a:rPr lang="en-IN" sz="2400">
                <a:solidFill>
                  <a:srgbClr val="000000"/>
                </a:solidFill>
              </a:rPr>
              <a:t>This project aims to transform raw employee attendance data into actionable insights. By leveraging advanced visualization techniques, we will create interactive dashboards that provide a clear and comprehensive picture of attendance patterns, trends, and anomalies. These visualizations will empower HR teams to identify areas for improvement, optimize scheduling, and make data-driven decisions to enhance overall workforce productivity and employee satisfaction.
</a:t>
            </a:r>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04" name="object 3"/>
          <p:cNvSpPr/>
          <p:nvPr/>
        </p:nvSpPr>
        <p:spPr>
          <a:xfrm>
            <a:off x="9220200" y="-68859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0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06"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5" name="object 6"/>
          <p:cNvPicPr/>
          <p:nvPr/>
        </p:nvPicPr>
        <p:blipFill>
          <a:blip r:embed="rId1" cstate="print"/>
          <a:stretch>
            <a:fillRect/>
          </a:stretch>
        </p:blipFill>
        <p:spPr>
          <a:xfrm>
            <a:off x="723900" y="6172200"/>
            <a:ext cx="2181225" cy="485775"/>
          </a:xfrm>
          <a:prstGeom prst="rect">
            <a:avLst/>
          </a:prstGeom>
        </p:spPr>
      </p:pic>
      <p:sp>
        <p:nvSpPr>
          <p:cNvPr id="1048607"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8" name="Text Box 1048607"/>
          <p:cNvSpPr txBox="1"/>
          <p:nvPr/>
        </p:nvSpPr>
        <p:spPr>
          <a:xfrm>
            <a:off x="699451" y="1706880"/>
            <a:ext cx="4564135" cy="3025140"/>
          </a:xfrm>
          <a:prstGeom prst="rect">
            <a:avLst/>
          </a:prstGeom>
        </p:spPr>
        <p:txBody>
          <a:bodyPr wrap="square" rtlCol="0">
            <a:spAutoFit/>
          </a:bodyPr>
          <a:p>
            <a:pPr marL="514350" indent="-514350">
              <a:buFont typeface="+mj-lt"/>
              <a:buAutoNum type="arabicPeriod"/>
            </a:pPr>
            <a:r>
              <a:rPr lang="en-US" sz="2800">
                <a:solidFill>
                  <a:srgbClr val="000000"/>
                </a:solidFill>
              </a:rPr>
              <a:t>H</a:t>
            </a:r>
            <a:r>
              <a:rPr lang="en-US" sz="2800">
                <a:solidFill>
                  <a:srgbClr val="000000"/>
                </a:solidFill>
              </a:rPr>
              <a:t>R</a:t>
            </a:r>
            <a:r>
              <a:rPr lang="en-US" sz="2800">
                <a:solidFill>
                  <a:srgbClr val="000000"/>
                </a:solidFill>
              </a:rPr>
              <a:t> </a:t>
            </a:r>
            <a:r>
              <a:rPr lang="en-US" sz="2800">
                <a:solidFill>
                  <a:srgbClr val="000000"/>
                </a:solidFill>
              </a:rPr>
              <a:t>M</a:t>
            </a:r>
            <a:r>
              <a:rPr lang="en-US" sz="2800">
                <a:solidFill>
                  <a:srgbClr val="000000"/>
                </a:solidFill>
              </a:rPr>
              <a:t>a</a:t>
            </a:r>
            <a:r>
              <a:rPr lang="en-US" sz="2800">
                <a:solidFill>
                  <a:srgbClr val="000000"/>
                </a:solidFill>
              </a:rPr>
              <a:t>n</a:t>
            </a:r>
            <a:r>
              <a:rPr lang="en-US" sz="2800">
                <a:solidFill>
                  <a:srgbClr val="000000"/>
                </a:solidFill>
              </a:rPr>
              <a:t>a</a:t>
            </a:r>
            <a:r>
              <a:rPr lang="en-US" sz="2800">
                <a:solidFill>
                  <a:srgbClr val="000000"/>
                </a:solidFill>
              </a:rPr>
              <a:t>g</a:t>
            </a:r>
            <a:r>
              <a:rPr lang="en-US" sz="2800">
                <a:solidFill>
                  <a:srgbClr val="000000"/>
                </a:solidFill>
              </a:rPr>
              <a:t>e</a:t>
            </a:r>
            <a:r>
              <a:rPr lang="en-US" sz="2800">
                <a:solidFill>
                  <a:srgbClr val="000000"/>
                </a:solidFill>
              </a:rPr>
              <a:t>r</a:t>
            </a:r>
            <a:endParaRPr lang="en-IN" sz="3200">
              <a:solidFill>
                <a:srgbClr val="000000"/>
              </a:solidFill>
            </a:endParaRPr>
          </a:p>
          <a:p>
            <a:pPr marL="514350" indent="-514350">
              <a:buFont typeface="+mj-lt"/>
              <a:buAutoNum type="arabicPeriod"/>
            </a:pPr>
            <a:r>
              <a:rPr lang="en-US" sz="2800">
                <a:solidFill>
                  <a:srgbClr val="000000"/>
                </a:solidFill>
              </a:rPr>
              <a:t>D</a:t>
            </a:r>
            <a:r>
              <a:rPr lang="en-US" sz="2800">
                <a:solidFill>
                  <a:srgbClr val="000000"/>
                </a:solidFill>
              </a:rPr>
              <a:t>e</a:t>
            </a:r>
            <a:r>
              <a:rPr lang="en-US" sz="2800">
                <a:solidFill>
                  <a:srgbClr val="000000"/>
                </a:solidFill>
              </a:rPr>
              <a:t>p</a:t>
            </a:r>
            <a:r>
              <a:rPr lang="en-US" sz="2800">
                <a:solidFill>
                  <a:srgbClr val="000000"/>
                </a:solidFill>
              </a:rPr>
              <a:t>a</a:t>
            </a:r>
            <a:r>
              <a:rPr lang="en-US" sz="2800">
                <a:solidFill>
                  <a:srgbClr val="000000"/>
                </a:solidFill>
              </a:rPr>
              <a:t>rtment</a:t>
            </a:r>
            <a:r>
              <a:rPr lang="en-US" sz="2800">
                <a:solidFill>
                  <a:srgbClr val="000000"/>
                </a:solidFill>
              </a:rPr>
              <a:t> </a:t>
            </a:r>
            <a:r>
              <a:rPr lang="en-US" sz="2800">
                <a:solidFill>
                  <a:srgbClr val="000000"/>
                </a:solidFill>
              </a:rPr>
              <a:t>H</a:t>
            </a:r>
            <a:r>
              <a:rPr lang="en-US" sz="2800">
                <a:solidFill>
                  <a:srgbClr val="000000"/>
                </a:solidFill>
              </a:rPr>
              <a:t>e</a:t>
            </a:r>
            <a:r>
              <a:rPr lang="en-US" sz="2800">
                <a:solidFill>
                  <a:srgbClr val="000000"/>
                </a:solidFill>
              </a:rPr>
              <a:t>a</a:t>
            </a:r>
            <a:r>
              <a:rPr lang="en-US" sz="2800">
                <a:solidFill>
                  <a:srgbClr val="000000"/>
                </a:solidFill>
              </a:rPr>
              <a:t>d</a:t>
            </a:r>
            <a:r>
              <a:rPr lang="en-US" sz="2800">
                <a:solidFill>
                  <a:srgbClr val="000000"/>
                </a:solidFill>
              </a:rPr>
              <a:t>s</a:t>
            </a:r>
            <a:endParaRPr lang="en-IN" sz="3200">
              <a:solidFill>
                <a:srgbClr val="000000"/>
              </a:solidFill>
            </a:endParaRPr>
          </a:p>
          <a:p>
            <a:pPr marL="514350" indent="-514350">
              <a:buFont typeface="+mj-lt"/>
              <a:buAutoNum type="arabicPeriod"/>
            </a:pPr>
            <a:r>
              <a:rPr lang="en-US" sz="2800">
                <a:solidFill>
                  <a:srgbClr val="000000"/>
                </a:solidFill>
              </a:rPr>
              <a:t>P</a:t>
            </a:r>
            <a:r>
              <a:rPr lang="en-US" sz="2800">
                <a:solidFill>
                  <a:srgbClr val="000000"/>
                </a:solidFill>
              </a:rPr>
              <a:t>a</a:t>
            </a:r>
            <a:r>
              <a:rPr lang="en-US" sz="2800">
                <a:solidFill>
                  <a:srgbClr val="000000"/>
                </a:solidFill>
              </a:rPr>
              <a:t>y</a:t>
            </a:r>
            <a:r>
              <a:rPr lang="en-US" sz="2800">
                <a:solidFill>
                  <a:srgbClr val="000000"/>
                </a:solidFill>
              </a:rPr>
              <a:t>r</a:t>
            </a:r>
            <a:r>
              <a:rPr lang="en-US" sz="2800">
                <a:solidFill>
                  <a:srgbClr val="000000"/>
                </a:solidFill>
              </a:rPr>
              <a:t>o</a:t>
            </a:r>
            <a:r>
              <a:rPr lang="en-US" sz="2800">
                <a:solidFill>
                  <a:srgbClr val="000000"/>
                </a:solidFill>
              </a:rPr>
              <a:t>l</a:t>
            </a:r>
            <a:r>
              <a:rPr lang="en-US" sz="2800">
                <a:solidFill>
                  <a:srgbClr val="000000"/>
                </a:solidFill>
              </a:rPr>
              <a:t>l</a:t>
            </a:r>
            <a:r>
              <a:rPr lang="en-US" sz="2800">
                <a:solidFill>
                  <a:srgbClr val="000000"/>
                </a:solidFill>
              </a:rPr>
              <a:t> </a:t>
            </a:r>
            <a:r>
              <a:rPr lang="en-US" sz="2800">
                <a:solidFill>
                  <a:srgbClr val="000000"/>
                </a:solidFill>
              </a:rPr>
              <a:t>S</a:t>
            </a:r>
            <a:r>
              <a:rPr lang="en-US" sz="2800">
                <a:solidFill>
                  <a:srgbClr val="000000"/>
                </a:solidFill>
              </a:rPr>
              <a:t>p</a:t>
            </a:r>
            <a:r>
              <a:rPr lang="en-US" sz="2800">
                <a:solidFill>
                  <a:srgbClr val="000000"/>
                </a:solidFill>
              </a:rPr>
              <a:t>e</a:t>
            </a:r>
            <a:r>
              <a:rPr lang="en-US" sz="2800">
                <a:solidFill>
                  <a:srgbClr val="000000"/>
                </a:solidFill>
              </a:rPr>
              <a:t>c</a:t>
            </a:r>
            <a:r>
              <a:rPr lang="en-US" sz="2800">
                <a:solidFill>
                  <a:srgbClr val="000000"/>
                </a:solidFill>
              </a:rPr>
              <a:t>i</a:t>
            </a:r>
            <a:r>
              <a:rPr lang="en-US" sz="2800">
                <a:solidFill>
                  <a:srgbClr val="000000"/>
                </a:solidFill>
              </a:rPr>
              <a:t>a</a:t>
            </a:r>
            <a:r>
              <a:rPr lang="en-US" sz="2800">
                <a:solidFill>
                  <a:srgbClr val="000000"/>
                </a:solidFill>
              </a:rPr>
              <a:t>l</a:t>
            </a:r>
            <a:r>
              <a:rPr lang="en-US" sz="2800">
                <a:solidFill>
                  <a:srgbClr val="000000"/>
                </a:solidFill>
              </a:rPr>
              <a:t>i</a:t>
            </a:r>
            <a:r>
              <a:rPr lang="en-US" sz="2800">
                <a:solidFill>
                  <a:srgbClr val="000000"/>
                </a:solidFill>
              </a:rPr>
              <a:t>st</a:t>
            </a:r>
            <a:endParaRPr lang="en-IN" sz="3200">
              <a:solidFill>
                <a:srgbClr val="000000"/>
              </a:solidFill>
            </a:endParaRPr>
          </a:p>
          <a:p>
            <a:pPr marL="514350" indent="-514350">
              <a:buFont typeface="+mj-lt"/>
              <a:buAutoNum type="arabicPeriod"/>
            </a:pPr>
            <a:r>
              <a:rPr lang="en-US" sz="2800">
                <a:solidFill>
                  <a:srgbClr val="000000"/>
                </a:solidFill>
              </a:rPr>
              <a:t>T</a:t>
            </a:r>
            <a:r>
              <a:rPr lang="en-US" sz="2800">
                <a:solidFill>
                  <a:srgbClr val="000000"/>
                </a:solidFill>
              </a:rPr>
              <a:t>e</a:t>
            </a:r>
            <a:r>
              <a:rPr lang="en-US" sz="2800">
                <a:solidFill>
                  <a:srgbClr val="000000"/>
                </a:solidFill>
              </a:rPr>
              <a:t>a</a:t>
            </a:r>
            <a:r>
              <a:rPr lang="en-US" sz="2800">
                <a:solidFill>
                  <a:srgbClr val="000000"/>
                </a:solidFill>
              </a:rPr>
              <a:t>m</a:t>
            </a:r>
            <a:r>
              <a:rPr lang="en-US" sz="2800">
                <a:solidFill>
                  <a:srgbClr val="000000"/>
                </a:solidFill>
              </a:rPr>
              <a:t> </a:t>
            </a:r>
            <a:r>
              <a:rPr lang="en-US" sz="2800">
                <a:solidFill>
                  <a:srgbClr val="000000"/>
                </a:solidFill>
              </a:rPr>
              <a:t>L</a:t>
            </a:r>
            <a:r>
              <a:rPr lang="en-US" sz="2800">
                <a:solidFill>
                  <a:srgbClr val="000000"/>
                </a:solidFill>
              </a:rPr>
              <a:t>e</a:t>
            </a:r>
            <a:r>
              <a:rPr lang="en-US" sz="2800">
                <a:solidFill>
                  <a:srgbClr val="000000"/>
                </a:solidFill>
              </a:rPr>
              <a:t>a</a:t>
            </a:r>
            <a:r>
              <a:rPr lang="en-US" sz="2800">
                <a:solidFill>
                  <a:srgbClr val="000000"/>
                </a:solidFill>
              </a:rPr>
              <a:t>d</a:t>
            </a:r>
            <a:r>
              <a:rPr lang="en-US" sz="2800">
                <a:solidFill>
                  <a:srgbClr val="000000"/>
                </a:solidFill>
              </a:rPr>
              <a:t>s</a:t>
            </a:r>
            <a:endParaRPr lang="en-IN" sz="3200">
              <a:solidFill>
                <a:srgbClr val="000000"/>
              </a:solidFill>
            </a:endParaRPr>
          </a:p>
          <a:p>
            <a:pPr marL="514350" indent="-514350">
              <a:buFont typeface="+mj-lt"/>
              <a:buAutoNum type="arabicPeriod"/>
            </a:pPr>
            <a:r>
              <a:rPr lang="en-US" sz="2800">
                <a:solidFill>
                  <a:srgbClr val="000000"/>
                </a:solidFill>
              </a:rPr>
              <a:t>O</a:t>
            </a:r>
            <a:r>
              <a:rPr lang="en-US" sz="2800">
                <a:solidFill>
                  <a:srgbClr val="000000"/>
                </a:solidFill>
              </a:rPr>
              <a:t>p</a:t>
            </a:r>
            <a:r>
              <a:rPr lang="en-US" sz="2800">
                <a:solidFill>
                  <a:srgbClr val="000000"/>
                </a:solidFill>
              </a:rPr>
              <a:t>e</a:t>
            </a:r>
            <a:r>
              <a:rPr lang="en-US" sz="2800">
                <a:solidFill>
                  <a:srgbClr val="000000"/>
                </a:solidFill>
              </a:rPr>
              <a:t>r</a:t>
            </a:r>
            <a:r>
              <a:rPr lang="en-US" sz="2800">
                <a:solidFill>
                  <a:srgbClr val="000000"/>
                </a:solidFill>
              </a:rPr>
              <a:t>a</a:t>
            </a:r>
            <a:r>
              <a:rPr lang="en-US" sz="2800">
                <a:solidFill>
                  <a:srgbClr val="000000"/>
                </a:solidFill>
              </a:rPr>
              <a:t>ti</a:t>
            </a:r>
            <a:r>
              <a:rPr lang="en-US" sz="2800">
                <a:solidFill>
                  <a:srgbClr val="000000"/>
                </a:solidFill>
              </a:rPr>
              <a:t>o</a:t>
            </a:r>
            <a:r>
              <a:rPr lang="en-US" sz="2800">
                <a:solidFill>
                  <a:srgbClr val="000000"/>
                </a:solidFill>
              </a:rPr>
              <a:t>n</a:t>
            </a:r>
            <a:r>
              <a:rPr lang="en-US" sz="2800">
                <a:solidFill>
                  <a:srgbClr val="000000"/>
                </a:solidFill>
              </a:rPr>
              <a:t> </a:t>
            </a:r>
            <a:r>
              <a:rPr lang="en-US" sz="2800">
                <a:solidFill>
                  <a:srgbClr val="000000"/>
                </a:solidFill>
              </a:rPr>
              <a:t>M</a:t>
            </a:r>
            <a:r>
              <a:rPr lang="en-US" sz="2800">
                <a:solidFill>
                  <a:srgbClr val="000000"/>
                </a:solidFill>
              </a:rPr>
              <a:t>a</a:t>
            </a:r>
            <a:r>
              <a:rPr lang="en-US" sz="2800">
                <a:solidFill>
                  <a:srgbClr val="000000"/>
                </a:solidFill>
              </a:rPr>
              <a:t>n</a:t>
            </a:r>
            <a:r>
              <a:rPr lang="en-US" sz="2800">
                <a:solidFill>
                  <a:srgbClr val="000000"/>
                </a:solidFill>
              </a:rPr>
              <a:t>a</a:t>
            </a:r>
            <a:r>
              <a:rPr lang="en-US" sz="2800">
                <a:solidFill>
                  <a:srgbClr val="000000"/>
                </a:solidFill>
              </a:rPr>
              <a:t>g</a:t>
            </a:r>
            <a:r>
              <a:rPr lang="en-US" sz="2800">
                <a:solidFill>
                  <a:srgbClr val="000000"/>
                </a:solidFill>
              </a:rPr>
              <a:t>e</a:t>
            </a:r>
            <a:r>
              <a:rPr lang="en-US" sz="2800">
                <a:solidFill>
                  <a:srgbClr val="000000"/>
                </a:solidFill>
              </a:rPr>
              <a:t>r</a:t>
            </a:r>
            <a:r>
              <a:rPr lang="en-US" sz="2800">
                <a:solidFill>
                  <a:srgbClr val="000000"/>
                </a:solidFill>
              </a:rPr>
              <a:t>s</a:t>
            </a:r>
            <a:endParaRPr lang="en-IN" sz="3200">
              <a:solidFill>
                <a:srgbClr val="000000"/>
              </a:solidFill>
            </a:endParaRPr>
          </a:p>
          <a:p>
            <a:pPr marL="514350" indent="-514350">
              <a:buFont typeface="+mj-lt"/>
              <a:buAutoNum type="arabicPeriod"/>
            </a:pPr>
            <a:r>
              <a:rPr lang="en-US" sz="2800">
                <a:solidFill>
                  <a:srgbClr val="000000"/>
                </a:solidFill>
              </a:rPr>
              <a:t>B</a:t>
            </a:r>
            <a:r>
              <a:rPr lang="en-US" sz="2800">
                <a:solidFill>
                  <a:srgbClr val="000000"/>
                </a:solidFill>
              </a:rPr>
              <a:t>u</a:t>
            </a:r>
            <a:r>
              <a:rPr lang="en-US" sz="2800">
                <a:solidFill>
                  <a:srgbClr val="000000"/>
                </a:solidFill>
              </a:rPr>
              <a:t>s</a:t>
            </a:r>
            <a:r>
              <a:rPr lang="en-US" sz="2800">
                <a:solidFill>
                  <a:srgbClr val="000000"/>
                </a:solidFill>
              </a:rPr>
              <a:t>i</a:t>
            </a:r>
            <a:r>
              <a:rPr lang="en-US" sz="2800">
                <a:solidFill>
                  <a:srgbClr val="000000"/>
                </a:solidFill>
              </a:rPr>
              <a:t>n</a:t>
            </a:r>
            <a:r>
              <a:rPr lang="en-US" sz="2800">
                <a:solidFill>
                  <a:srgbClr val="000000"/>
                </a:solidFill>
              </a:rPr>
              <a:t>e</a:t>
            </a:r>
            <a:r>
              <a:rPr lang="en-US" sz="2800">
                <a:solidFill>
                  <a:srgbClr val="000000"/>
                </a:solidFill>
              </a:rPr>
              <a:t>s</a:t>
            </a:r>
            <a:r>
              <a:rPr lang="en-US" sz="2800">
                <a:solidFill>
                  <a:srgbClr val="000000"/>
                </a:solidFill>
              </a:rPr>
              <a:t>s</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a</a:t>
            </a:r>
            <a:r>
              <a:rPr lang="en-US" sz="2800">
                <a:solidFill>
                  <a:srgbClr val="000000"/>
                </a:solidFill>
              </a:rPr>
              <a:t>l</a:t>
            </a:r>
            <a:r>
              <a:rPr lang="en-US" sz="2800">
                <a:solidFill>
                  <a:srgbClr val="000000"/>
                </a:solidFill>
              </a:rPr>
              <a:t>y</a:t>
            </a:r>
            <a:r>
              <a:rPr lang="en-US" sz="2800">
                <a:solidFill>
                  <a:srgbClr val="000000"/>
                </a:solidFill>
              </a:rPr>
              <a:t>s</a:t>
            </a:r>
            <a:r>
              <a:rPr lang="en-US" sz="2800">
                <a:solidFill>
                  <a:srgbClr val="000000"/>
                </a:solidFill>
              </a:rPr>
              <a:t>t</a:t>
            </a:r>
            <a:r>
              <a:rPr lang="en-US" sz="2800">
                <a:solidFill>
                  <a:srgbClr val="000000"/>
                </a:solidFill>
              </a:rPr>
              <a:t>s</a:t>
            </a:r>
            <a:endParaRPr lang="en-IN" sz="3200">
              <a:solidFill>
                <a:srgbClr val="000000"/>
              </a:solidFill>
            </a:endParaRPr>
          </a:p>
          <a:p>
            <a:pPr marL="514350" indent="-514350">
              <a:buFont typeface="+mj-lt"/>
              <a:buAutoNum type="arabicPeriod"/>
            </a:pPr>
            <a:r>
              <a:rPr lang="en-US" sz="2800">
                <a:solidFill>
                  <a:srgbClr val="000000"/>
                </a:solidFill>
              </a:rPr>
              <a:t>E</a:t>
            </a:r>
            <a:r>
              <a:rPr lang="en-US" sz="2800">
                <a:solidFill>
                  <a:srgbClr val="000000"/>
                </a:solidFill>
              </a:rPr>
              <a:t>x</a:t>
            </a:r>
            <a:r>
              <a:rPr lang="en-US" sz="2800">
                <a:solidFill>
                  <a:srgbClr val="000000"/>
                </a:solidFill>
              </a:rPr>
              <a:t>e</a:t>
            </a:r>
            <a:r>
              <a:rPr lang="en-US" sz="2800">
                <a:solidFill>
                  <a:srgbClr val="000000"/>
                </a:solidFill>
              </a:rPr>
              <a:t>c</a:t>
            </a:r>
            <a:r>
              <a:rPr lang="en-US" sz="2800">
                <a:solidFill>
                  <a:srgbClr val="000000"/>
                </a:solidFill>
              </a:rPr>
              <a:t>utive</a:t>
            </a:r>
            <a:r>
              <a:rPr lang="en-US" sz="2800">
                <a:solidFill>
                  <a:srgbClr val="000000"/>
                </a:solidFill>
              </a:rPr>
              <a:t> </a:t>
            </a:r>
            <a:r>
              <a:rPr lang="en-US" sz="2800">
                <a:solidFill>
                  <a:srgbClr val="000000"/>
                </a:solidFill>
              </a:rPr>
              <a:t>L</a:t>
            </a:r>
            <a:r>
              <a:rPr lang="en-US" sz="2800">
                <a:solidFill>
                  <a:srgbClr val="000000"/>
                </a:solidFill>
              </a:rPr>
              <a:t>e</a:t>
            </a:r>
            <a:r>
              <a:rPr lang="en-US" sz="2800">
                <a:solidFill>
                  <a:srgbClr val="000000"/>
                </a:solidFill>
              </a:rPr>
              <a:t>a</a:t>
            </a:r>
            <a:r>
              <a:rPr lang="en-US" sz="2800">
                <a:solidFill>
                  <a:srgbClr val="000000"/>
                </a:solidFill>
              </a:rPr>
              <a:t>d</a:t>
            </a:r>
            <a:r>
              <a:rPr lang="en-US" sz="2800">
                <a:solidFill>
                  <a:srgbClr val="000000"/>
                </a:solidFill>
              </a:rPr>
              <a:t>e</a:t>
            </a:r>
            <a:r>
              <a:rPr lang="en-US" sz="2800">
                <a:solidFill>
                  <a:srgbClr val="000000"/>
                </a:solidFill>
              </a:rPr>
              <a:t>r</a:t>
            </a:r>
            <a:r>
              <a:rPr lang="en-US" sz="2800">
                <a:solidFill>
                  <a:srgbClr val="000000"/>
                </a:solidFill>
              </a:rPr>
              <a:t>s</a:t>
            </a:r>
            <a:r>
              <a:rPr lang="en-US" sz="2800">
                <a:solidFill>
                  <a:srgbClr val="000000"/>
                </a:solidFill>
              </a:rPr>
              <a:t>h</a:t>
            </a:r>
            <a:r>
              <a:rPr lang="en-US" sz="2800">
                <a:solidFill>
                  <a:srgbClr val="000000"/>
                </a:solidFill>
              </a:rPr>
              <a:t>i</a:t>
            </a:r>
            <a:r>
              <a:rPr lang="en-US" sz="2800">
                <a:solidFill>
                  <a:srgbClr val="000000"/>
                </a:solidFill>
              </a:rPr>
              <a:t>p</a:t>
            </a:r>
            <a:endParaRPr lang="en-IN" sz="2800">
              <a:solidFill>
                <a:srgbClr val="000000"/>
              </a:solidFill>
            </a:endParaRPr>
          </a:p>
        </p:txBody>
      </p:sp>
      <p:pic>
        <p:nvPicPr>
          <p:cNvPr id="2097156" name="Picture 2097155"/>
          <p:cNvPicPr/>
          <p:nvPr/>
        </p:nvPicPr>
        <p:blipFill>
          <a:blip r:embed="rId2"/>
          <a:stretch>
            <a:fillRect/>
          </a:stretch>
        </p:blipFill>
        <p:spPr>
          <a:xfrm>
            <a:off x="8245587" y="4634352"/>
            <a:ext cx="2762689" cy="17807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596" name="object 4"/>
          <p:cNvSpPr/>
          <p:nvPr/>
        </p:nvSpPr>
        <p:spPr>
          <a:xfrm>
            <a:off x="9534525" y="-63100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59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52" name="object 7"/>
          <p:cNvPicPr/>
          <p:nvPr/>
        </p:nvPicPr>
        <p:blipFill>
          <a:blip r:embed="rId1" cstate="print"/>
          <a:stretch>
            <a:fillRect/>
          </a:stretch>
        </p:blipFill>
        <p:spPr>
          <a:xfrm>
            <a:off x="676275" y="6467475"/>
            <a:ext cx="2143125" cy="200025"/>
          </a:xfrm>
          <a:prstGeom prst="rect">
            <a:avLst/>
          </a:prstGeom>
        </p:spPr>
      </p:pic>
      <p:sp>
        <p:nvSpPr>
          <p:cNvPr id="1048599"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0" name="Text Box 1048599"/>
          <p:cNvSpPr txBox="1"/>
          <p:nvPr/>
        </p:nvSpPr>
        <p:spPr>
          <a:xfrm>
            <a:off x="676274" y="1898625"/>
            <a:ext cx="6095360" cy="21869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0" indent="0">
              <a:buNone/>
            </a:pPr>
            <a:r>
              <a:rPr lang="en-US" sz="2800">
                <a:solidFill>
                  <a:srgbClr val="000000"/>
                </a:solidFill>
                <a:latin typeface="Arial" panose="020B0604020202020204"/>
              </a:rPr>
              <a:t>Condition</a:t>
            </a:r>
            <a:r>
              <a:rPr lang="en-US" sz="2800">
                <a:solidFill>
                  <a:srgbClr val="000000"/>
                </a:solidFill>
                <a:latin typeface="Arial" panose="020B0604020202020204"/>
              </a:rPr>
              <a:t>a</a:t>
            </a:r>
            <a:r>
              <a:rPr lang="en-US" sz="2800">
                <a:solidFill>
                  <a:srgbClr val="000000"/>
                </a:solidFill>
                <a:latin typeface="Arial" panose="020B0604020202020204"/>
              </a:rPr>
              <a:t>l</a:t>
            </a:r>
            <a:r>
              <a:rPr lang="en-US" sz="2800">
                <a:solidFill>
                  <a:srgbClr val="000000"/>
                </a:solidFill>
                <a:latin typeface="Arial" panose="020B0604020202020204"/>
              </a:rPr>
              <a:t> </a:t>
            </a:r>
            <a:r>
              <a:rPr lang="en-US" sz="2800">
                <a:solidFill>
                  <a:srgbClr val="000000"/>
                </a:solidFill>
                <a:latin typeface="Arial" panose="020B0604020202020204"/>
              </a:rPr>
              <a:t>For</a:t>
            </a:r>
            <a:r>
              <a:rPr lang="en-US" sz="2800">
                <a:solidFill>
                  <a:srgbClr val="000000"/>
                </a:solidFill>
                <a:latin typeface="Arial" panose="020B0604020202020204"/>
              </a:rPr>
              <a:t>m</a:t>
            </a:r>
            <a:r>
              <a:rPr lang="en-US" sz="2800">
                <a:solidFill>
                  <a:srgbClr val="000000"/>
                </a:solidFill>
                <a:latin typeface="Arial" panose="020B0604020202020204"/>
              </a:rPr>
              <a:t>a</a:t>
            </a:r>
            <a:r>
              <a:rPr lang="en-US" sz="2800">
                <a:solidFill>
                  <a:srgbClr val="000000"/>
                </a:solidFill>
                <a:latin typeface="Arial" panose="020B0604020202020204"/>
              </a:rPr>
              <a:t>t</a:t>
            </a:r>
            <a:r>
              <a:rPr lang="en-US" sz="2800">
                <a:solidFill>
                  <a:srgbClr val="000000"/>
                </a:solidFill>
                <a:latin typeface="Arial" panose="020B0604020202020204"/>
              </a:rPr>
              <a:t>t</a:t>
            </a:r>
            <a:r>
              <a:rPr lang="en-US" sz="2800">
                <a:solidFill>
                  <a:srgbClr val="000000"/>
                </a:solidFill>
                <a:latin typeface="Arial" panose="020B0604020202020204"/>
              </a:rPr>
              <a:t>i</a:t>
            </a:r>
            <a:r>
              <a:rPr lang="en-US" sz="2800">
                <a:solidFill>
                  <a:srgbClr val="000000"/>
                </a:solidFill>
                <a:latin typeface="Arial" panose="020B0604020202020204"/>
              </a:rPr>
              <a:t>n</a:t>
            </a:r>
            <a:r>
              <a:rPr lang="en-US" sz="2800">
                <a:solidFill>
                  <a:srgbClr val="000000"/>
                </a:solidFill>
                <a:latin typeface="Arial" panose="020B0604020202020204"/>
              </a:rPr>
              <a:t>g</a:t>
            </a:r>
            <a:r>
              <a:rPr lang="en-US" sz="2800">
                <a:solidFill>
                  <a:srgbClr val="000000"/>
                </a:solidFill>
                <a:latin typeface="Arial" panose="020B0604020202020204"/>
              </a:rPr>
              <a:t> </a:t>
            </a:r>
            <a:r>
              <a:rPr lang="en-US" sz="2800">
                <a:solidFill>
                  <a:srgbClr val="000000"/>
                </a:solidFill>
                <a:latin typeface="Arial" panose="020B0604020202020204"/>
              </a:rPr>
              <a:t>-</a:t>
            </a:r>
            <a:r>
              <a:rPr lang="en-US" sz="2800">
                <a:solidFill>
                  <a:srgbClr val="000000"/>
                </a:solidFill>
                <a:latin typeface="Arial" panose="020B0604020202020204"/>
              </a:rPr>
              <a:t> </a:t>
            </a:r>
            <a:r>
              <a:rPr lang="en-US" sz="2800">
                <a:solidFill>
                  <a:srgbClr val="000000"/>
                </a:solidFill>
                <a:latin typeface="Arial" panose="020B0604020202020204"/>
              </a:rPr>
              <a:t>M</a:t>
            </a:r>
            <a:r>
              <a:rPr lang="en-US" sz="2800">
                <a:solidFill>
                  <a:srgbClr val="000000"/>
                </a:solidFill>
                <a:latin typeface="Arial" panose="020B0604020202020204"/>
              </a:rPr>
              <a:t>i</a:t>
            </a:r>
            <a:r>
              <a:rPr lang="en-US" sz="2800">
                <a:solidFill>
                  <a:srgbClr val="000000"/>
                </a:solidFill>
                <a:latin typeface="Arial" panose="020B0604020202020204"/>
              </a:rPr>
              <a:t>s</a:t>
            </a:r>
            <a:r>
              <a:rPr lang="en-US" sz="2800">
                <a:solidFill>
                  <a:srgbClr val="000000"/>
                </a:solidFill>
                <a:latin typeface="Arial" panose="020B0604020202020204"/>
              </a:rPr>
              <a:t>s</a:t>
            </a:r>
            <a:r>
              <a:rPr lang="en-US" sz="2800">
                <a:solidFill>
                  <a:srgbClr val="000000"/>
                </a:solidFill>
                <a:latin typeface="Arial" panose="020B0604020202020204"/>
              </a:rPr>
              <a:t>i</a:t>
            </a:r>
            <a:r>
              <a:rPr lang="en-US" sz="2800">
                <a:solidFill>
                  <a:srgbClr val="000000"/>
                </a:solidFill>
                <a:latin typeface="Arial" panose="020B0604020202020204"/>
              </a:rPr>
              <a:t>n</a:t>
            </a:r>
            <a:r>
              <a:rPr lang="en-US" sz="2800">
                <a:solidFill>
                  <a:srgbClr val="000000"/>
                </a:solidFill>
                <a:latin typeface="Arial" panose="020B0604020202020204"/>
              </a:rPr>
              <a:t>g</a:t>
            </a:r>
            <a:endParaRPr lang="en-IN" sz="3200">
              <a:solidFill>
                <a:srgbClr val="000000"/>
              </a:solidFill>
            </a:endParaRPr>
          </a:p>
          <a:p>
            <a:r>
              <a:rPr lang="en-US" sz="2800">
                <a:solidFill>
                  <a:srgbClr val="000000"/>
                </a:solidFill>
                <a:latin typeface="Arial" panose="020B0604020202020204"/>
              </a:rPr>
              <a:t>F</a:t>
            </a:r>
            <a:r>
              <a:rPr lang="en-US" sz="2800">
                <a:solidFill>
                  <a:srgbClr val="000000"/>
                </a:solidFill>
                <a:latin typeface="Arial" panose="020B0604020202020204"/>
              </a:rPr>
              <a:t>i</a:t>
            </a:r>
            <a:r>
              <a:rPr lang="en-US" sz="2800">
                <a:solidFill>
                  <a:srgbClr val="000000"/>
                </a:solidFill>
                <a:latin typeface="Arial" panose="020B0604020202020204"/>
              </a:rPr>
              <a:t>l</a:t>
            </a:r>
            <a:r>
              <a:rPr lang="en-US" sz="2800">
                <a:solidFill>
                  <a:srgbClr val="000000"/>
                </a:solidFill>
                <a:latin typeface="Arial" panose="020B0604020202020204"/>
              </a:rPr>
              <a:t>t</a:t>
            </a:r>
            <a:r>
              <a:rPr lang="en-US" sz="2800">
                <a:solidFill>
                  <a:srgbClr val="000000"/>
                </a:solidFill>
                <a:latin typeface="Arial" panose="020B0604020202020204"/>
              </a:rPr>
              <a:t>e</a:t>
            </a:r>
            <a:r>
              <a:rPr lang="en-US" sz="2800">
                <a:solidFill>
                  <a:srgbClr val="000000"/>
                </a:solidFill>
                <a:latin typeface="Arial" panose="020B0604020202020204"/>
              </a:rPr>
              <a:t>r</a:t>
            </a:r>
            <a:r>
              <a:rPr lang="en-US" sz="2800">
                <a:solidFill>
                  <a:srgbClr val="000000"/>
                </a:solidFill>
                <a:latin typeface="Arial" panose="020B0604020202020204"/>
              </a:rPr>
              <a:t> </a:t>
            </a:r>
            <a:r>
              <a:rPr lang="en-US" sz="2800">
                <a:solidFill>
                  <a:srgbClr val="000000"/>
                </a:solidFill>
                <a:latin typeface="Arial" panose="020B0604020202020204"/>
              </a:rPr>
              <a:t>-</a:t>
            </a:r>
            <a:r>
              <a:rPr lang="en-US" sz="2800">
                <a:solidFill>
                  <a:srgbClr val="000000"/>
                </a:solidFill>
                <a:latin typeface="Arial" panose="020B0604020202020204"/>
              </a:rPr>
              <a:t> </a:t>
            </a:r>
            <a:r>
              <a:rPr lang="en-US" sz="2800">
                <a:solidFill>
                  <a:srgbClr val="000000"/>
                </a:solidFill>
                <a:latin typeface="Arial" panose="020B0604020202020204"/>
              </a:rPr>
              <a:t>R</a:t>
            </a:r>
            <a:r>
              <a:rPr lang="en-US" sz="2800">
                <a:solidFill>
                  <a:srgbClr val="000000"/>
                </a:solidFill>
                <a:latin typeface="Arial" panose="020B0604020202020204"/>
              </a:rPr>
              <a:t>e</a:t>
            </a:r>
            <a:r>
              <a:rPr lang="en-US" sz="2800">
                <a:solidFill>
                  <a:srgbClr val="000000"/>
                </a:solidFill>
                <a:latin typeface="Arial" panose="020B0604020202020204"/>
              </a:rPr>
              <a:t>m</a:t>
            </a:r>
            <a:r>
              <a:rPr lang="en-US" sz="2800">
                <a:solidFill>
                  <a:srgbClr val="000000"/>
                </a:solidFill>
                <a:latin typeface="Arial" panose="020B0604020202020204"/>
              </a:rPr>
              <a:t>o</a:t>
            </a:r>
            <a:r>
              <a:rPr lang="en-US" sz="2800">
                <a:solidFill>
                  <a:srgbClr val="000000"/>
                </a:solidFill>
                <a:latin typeface="Arial" panose="020B0604020202020204"/>
              </a:rPr>
              <a:t>v</a:t>
            </a:r>
            <a:r>
              <a:rPr lang="en-US" sz="2800">
                <a:solidFill>
                  <a:srgbClr val="000000"/>
                </a:solidFill>
                <a:latin typeface="Arial" panose="020B0604020202020204"/>
              </a:rPr>
              <a:t>e</a:t>
            </a:r>
            <a:endParaRPr lang="en-IN" sz="3200">
              <a:solidFill>
                <a:srgbClr val="000000"/>
              </a:solidFill>
            </a:endParaRPr>
          </a:p>
          <a:p>
            <a:r>
              <a:rPr lang="en-US" sz="2800">
                <a:solidFill>
                  <a:srgbClr val="000000"/>
                </a:solidFill>
                <a:latin typeface="Arial" panose="020B0604020202020204"/>
              </a:rPr>
              <a:t>F</a:t>
            </a:r>
            <a:r>
              <a:rPr lang="en-US" sz="2800">
                <a:solidFill>
                  <a:srgbClr val="000000"/>
                </a:solidFill>
                <a:latin typeface="Arial" panose="020B0604020202020204"/>
              </a:rPr>
              <a:t>o</a:t>
            </a:r>
            <a:r>
              <a:rPr lang="en-US" sz="2800">
                <a:solidFill>
                  <a:srgbClr val="000000"/>
                </a:solidFill>
                <a:latin typeface="Arial" panose="020B0604020202020204"/>
              </a:rPr>
              <a:t>r</a:t>
            </a:r>
            <a:r>
              <a:rPr lang="en-US" sz="2800">
                <a:solidFill>
                  <a:srgbClr val="000000"/>
                </a:solidFill>
                <a:latin typeface="Arial" panose="020B0604020202020204"/>
              </a:rPr>
              <a:t>m</a:t>
            </a:r>
            <a:r>
              <a:rPr lang="en-US" sz="2800">
                <a:solidFill>
                  <a:srgbClr val="000000"/>
                </a:solidFill>
                <a:latin typeface="Arial" panose="020B0604020202020204"/>
              </a:rPr>
              <a:t>u</a:t>
            </a:r>
            <a:r>
              <a:rPr lang="en-US" sz="2800">
                <a:solidFill>
                  <a:srgbClr val="000000"/>
                </a:solidFill>
                <a:latin typeface="Arial" panose="020B0604020202020204"/>
              </a:rPr>
              <a:t>l</a:t>
            </a:r>
            <a:r>
              <a:rPr lang="en-US" sz="2800">
                <a:solidFill>
                  <a:srgbClr val="000000"/>
                </a:solidFill>
                <a:latin typeface="Arial" panose="020B0604020202020204"/>
              </a:rPr>
              <a:t>a</a:t>
            </a:r>
            <a:r>
              <a:rPr lang="en-US" sz="2800">
                <a:solidFill>
                  <a:srgbClr val="000000"/>
                </a:solidFill>
                <a:latin typeface="Arial" panose="020B0604020202020204"/>
              </a:rPr>
              <a:t> </a:t>
            </a:r>
            <a:r>
              <a:rPr lang="en-US" sz="2800">
                <a:solidFill>
                  <a:srgbClr val="000000"/>
                </a:solidFill>
                <a:latin typeface="Arial" panose="020B0604020202020204"/>
              </a:rPr>
              <a:t>-</a:t>
            </a:r>
            <a:r>
              <a:rPr lang="en-US" sz="2800">
                <a:solidFill>
                  <a:srgbClr val="000000"/>
                </a:solidFill>
                <a:latin typeface="Arial" panose="020B0604020202020204"/>
              </a:rPr>
              <a:t> </a:t>
            </a:r>
            <a:r>
              <a:rPr lang="en-US" sz="2800">
                <a:solidFill>
                  <a:srgbClr val="000000"/>
                </a:solidFill>
                <a:latin typeface="Arial" panose="020B0604020202020204"/>
              </a:rPr>
              <a:t>P</a:t>
            </a:r>
            <a:r>
              <a:rPr lang="en-US" sz="2800">
                <a:solidFill>
                  <a:srgbClr val="000000"/>
                </a:solidFill>
                <a:latin typeface="Arial" panose="020B0604020202020204"/>
              </a:rPr>
              <a:t>e</a:t>
            </a:r>
            <a:r>
              <a:rPr lang="en-US" sz="2800">
                <a:solidFill>
                  <a:srgbClr val="000000"/>
                </a:solidFill>
                <a:latin typeface="Arial" panose="020B0604020202020204"/>
              </a:rPr>
              <a:t>r</a:t>
            </a:r>
            <a:r>
              <a:rPr lang="en-US" sz="2800">
                <a:solidFill>
                  <a:srgbClr val="000000"/>
                </a:solidFill>
                <a:latin typeface="Arial" panose="020B0604020202020204"/>
              </a:rPr>
              <a:t>f</a:t>
            </a:r>
            <a:r>
              <a:rPr lang="en-US" sz="2800">
                <a:solidFill>
                  <a:srgbClr val="000000"/>
                </a:solidFill>
                <a:latin typeface="Arial" panose="020B0604020202020204"/>
              </a:rPr>
              <a:t>o</a:t>
            </a:r>
            <a:r>
              <a:rPr lang="en-US" sz="2800">
                <a:solidFill>
                  <a:srgbClr val="000000"/>
                </a:solidFill>
                <a:latin typeface="Arial" panose="020B0604020202020204"/>
              </a:rPr>
              <a:t>r</a:t>
            </a:r>
            <a:r>
              <a:rPr lang="en-US" sz="2800">
                <a:solidFill>
                  <a:srgbClr val="000000"/>
                </a:solidFill>
                <a:latin typeface="Arial" panose="020B0604020202020204"/>
              </a:rPr>
              <a:t>m</a:t>
            </a:r>
            <a:r>
              <a:rPr lang="en-US" sz="2800">
                <a:solidFill>
                  <a:srgbClr val="000000"/>
                </a:solidFill>
                <a:latin typeface="Arial" panose="020B0604020202020204"/>
              </a:rPr>
              <a:t>a</a:t>
            </a:r>
            <a:r>
              <a:rPr lang="en-US" sz="2800">
                <a:solidFill>
                  <a:srgbClr val="000000"/>
                </a:solidFill>
                <a:latin typeface="Arial" panose="020B0604020202020204"/>
              </a:rPr>
              <a:t>n</a:t>
            </a:r>
            <a:r>
              <a:rPr lang="en-US" sz="2800">
                <a:solidFill>
                  <a:srgbClr val="000000"/>
                </a:solidFill>
                <a:latin typeface="Arial" panose="020B0604020202020204"/>
              </a:rPr>
              <a:t>c</a:t>
            </a:r>
            <a:r>
              <a:rPr lang="en-US" sz="2800">
                <a:solidFill>
                  <a:srgbClr val="000000"/>
                </a:solidFill>
                <a:latin typeface="Arial" panose="020B0604020202020204"/>
              </a:rPr>
              <a:t>e</a:t>
            </a:r>
            <a:endParaRPr lang="en-IN" sz="3200">
              <a:solidFill>
                <a:srgbClr val="000000"/>
              </a:solidFill>
            </a:endParaRPr>
          </a:p>
          <a:p>
            <a:r>
              <a:rPr lang="en-US" sz="2800">
                <a:solidFill>
                  <a:srgbClr val="000000"/>
                </a:solidFill>
                <a:latin typeface="Arial" panose="020B0604020202020204"/>
              </a:rPr>
              <a:t>Pivot</a:t>
            </a:r>
            <a:r>
              <a:rPr lang="en-US" sz="2800">
                <a:solidFill>
                  <a:srgbClr val="000000"/>
                </a:solidFill>
                <a:latin typeface="Arial" panose="020B0604020202020204"/>
              </a:rPr>
              <a:t> </a:t>
            </a:r>
            <a:r>
              <a:rPr lang="en-US" sz="2800">
                <a:solidFill>
                  <a:srgbClr val="000000"/>
                </a:solidFill>
                <a:latin typeface="Arial" panose="020B0604020202020204"/>
              </a:rPr>
              <a:t>-</a:t>
            </a:r>
            <a:r>
              <a:rPr lang="en-US" sz="2800">
                <a:solidFill>
                  <a:srgbClr val="000000"/>
                </a:solidFill>
                <a:latin typeface="Arial" panose="020B0604020202020204"/>
              </a:rPr>
              <a:t> </a:t>
            </a:r>
            <a:r>
              <a:rPr lang="en-US" sz="2800">
                <a:solidFill>
                  <a:srgbClr val="000000"/>
                </a:solidFill>
                <a:latin typeface="Arial" panose="020B0604020202020204"/>
              </a:rPr>
              <a:t>S</a:t>
            </a:r>
            <a:r>
              <a:rPr lang="en-US" sz="2800">
                <a:solidFill>
                  <a:srgbClr val="000000"/>
                </a:solidFill>
                <a:latin typeface="Arial" panose="020B0604020202020204"/>
              </a:rPr>
              <a:t>u</a:t>
            </a:r>
            <a:r>
              <a:rPr lang="en-US" sz="2800">
                <a:solidFill>
                  <a:srgbClr val="000000"/>
                </a:solidFill>
                <a:latin typeface="Arial" panose="020B0604020202020204"/>
              </a:rPr>
              <a:t>m</a:t>
            </a:r>
            <a:r>
              <a:rPr lang="en-US" sz="2800">
                <a:solidFill>
                  <a:srgbClr val="000000"/>
                </a:solidFill>
                <a:latin typeface="Arial" panose="020B0604020202020204"/>
              </a:rPr>
              <a:t>m</a:t>
            </a:r>
            <a:r>
              <a:rPr lang="en-US" sz="2800">
                <a:solidFill>
                  <a:srgbClr val="000000"/>
                </a:solidFill>
                <a:latin typeface="Arial" panose="020B0604020202020204"/>
              </a:rPr>
              <a:t>a</a:t>
            </a:r>
            <a:r>
              <a:rPr lang="en-US" sz="2800">
                <a:solidFill>
                  <a:srgbClr val="000000"/>
                </a:solidFill>
                <a:latin typeface="Arial" panose="020B0604020202020204"/>
              </a:rPr>
              <a:t>r</a:t>
            </a:r>
            <a:r>
              <a:rPr lang="en-US" sz="2800">
                <a:solidFill>
                  <a:srgbClr val="000000"/>
                </a:solidFill>
                <a:latin typeface="Arial" panose="020B0604020202020204"/>
              </a:rPr>
              <a:t>y</a:t>
            </a:r>
            <a:endParaRPr lang="en-IN" sz="3200">
              <a:solidFill>
                <a:srgbClr val="000000"/>
              </a:solidFill>
            </a:endParaRPr>
          </a:p>
          <a:p>
            <a:r>
              <a:rPr lang="en-US" sz="2800">
                <a:solidFill>
                  <a:srgbClr val="000000"/>
                </a:solidFill>
                <a:latin typeface="Arial" panose="020B0604020202020204"/>
              </a:rPr>
              <a:t>G</a:t>
            </a:r>
            <a:r>
              <a:rPr lang="en-US" sz="2800">
                <a:solidFill>
                  <a:srgbClr val="000000"/>
                </a:solidFill>
                <a:latin typeface="Arial" panose="020B0604020202020204"/>
              </a:rPr>
              <a:t>r</a:t>
            </a:r>
            <a:r>
              <a:rPr lang="en-US" sz="2800">
                <a:solidFill>
                  <a:srgbClr val="000000"/>
                </a:solidFill>
                <a:latin typeface="Arial" panose="020B0604020202020204"/>
              </a:rPr>
              <a:t>a</a:t>
            </a:r>
            <a:r>
              <a:rPr lang="en-US" sz="2800">
                <a:solidFill>
                  <a:srgbClr val="000000"/>
                </a:solidFill>
                <a:latin typeface="Arial" panose="020B0604020202020204"/>
              </a:rPr>
              <a:t>p</a:t>
            </a:r>
            <a:r>
              <a:rPr lang="en-US" sz="2800">
                <a:solidFill>
                  <a:srgbClr val="000000"/>
                </a:solidFill>
                <a:latin typeface="Arial" panose="020B0604020202020204"/>
              </a:rPr>
              <a:t>h</a:t>
            </a:r>
            <a:r>
              <a:rPr lang="en-US" sz="2800">
                <a:solidFill>
                  <a:srgbClr val="000000"/>
                </a:solidFill>
                <a:latin typeface="Arial" panose="020B0604020202020204"/>
              </a:rPr>
              <a:t> </a:t>
            </a:r>
            <a:r>
              <a:rPr lang="en-US" sz="2800">
                <a:solidFill>
                  <a:srgbClr val="000000"/>
                </a:solidFill>
                <a:latin typeface="Arial" panose="020B0604020202020204"/>
              </a:rPr>
              <a:t>-</a:t>
            </a:r>
            <a:r>
              <a:rPr lang="en-US" sz="2800">
                <a:solidFill>
                  <a:srgbClr val="000000"/>
                </a:solidFill>
                <a:latin typeface="Arial" panose="020B0604020202020204"/>
              </a:rPr>
              <a:t> </a:t>
            </a:r>
            <a:r>
              <a:rPr lang="en-US" sz="2800">
                <a:solidFill>
                  <a:srgbClr val="000000"/>
                </a:solidFill>
                <a:latin typeface="Arial" panose="020B0604020202020204"/>
              </a:rPr>
              <a:t>D</a:t>
            </a:r>
            <a:r>
              <a:rPr lang="en-US" sz="2800">
                <a:solidFill>
                  <a:srgbClr val="000000"/>
                </a:solidFill>
                <a:latin typeface="Arial" panose="020B0604020202020204"/>
              </a:rPr>
              <a:t>a</a:t>
            </a:r>
            <a:r>
              <a:rPr lang="en-US" sz="2800">
                <a:solidFill>
                  <a:srgbClr val="000000"/>
                </a:solidFill>
                <a:latin typeface="Arial" panose="020B0604020202020204"/>
              </a:rPr>
              <a:t>t</a:t>
            </a:r>
            <a:r>
              <a:rPr lang="en-US" sz="2800">
                <a:solidFill>
                  <a:srgbClr val="000000"/>
                </a:solidFill>
                <a:latin typeface="Arial" panose="020B0604020202020204"/>
              </a:rPr>
              <a:t>a</a:t>
            </a:r>
            <a:r>
              <a:rPr lang="en-US" sz="2800">
                <a:solidFill>
                  <a:srgbClr val="000000"/>
                </a:solidFill>
                <a:latin typeface="Arial" panose="020B0604020202020204"/>
              </a:rPr>
              <a:t> </a:t>
            </a:r>
            <a:r>
              <a:rPr lang="en-US" sz="2800">
                <a:solidFill>
                  <a:srgbClr val="000000"/>
                </a:solidFill>
                <a:latin typeface="Arial" panose="020B0604020202020204"/>
              </a:rPr>
              <a:t>v</a:t>
            </a:r>
            <a:r>
              <a:rPr lang="en-US" sz="2800">
                <a:solidFill>
                  <a:srgbClr val="000000"/>
                </a:solidFill>
                <a:latin typeface="Arial" panose="020B0604020202020204"/>
              </a:rPr>
              <a:t>i</a:t>
            </a:r>
            <a:r>
              <a:rPr lang="en-US" sz="2800">
                <a:solidFill>
                  <a:srgbClr val="000000"/>
                </a:solidFill>
                <a:latin typeface="Arial" panose="020B0604020202020204"/>
              </a:rPr>
              <a:t>s</a:t>
            </a:r>
            <a:r>
              <a:rPr lang="en-US" sz="2800">
                <a:solidFill>
                  <a:srgbClr val="000000"/>
                </a:solidFill>
                <a:latin typeface="Arial" panose="020B0604020202020204"/>
              </a:rPr>
              <a:t>u</a:t>
            </a:r>
            <a:r>
              <a:rPr lang="en-US" sz="2800">
                <a:solidFill>
                  <a:srgbClr val="000000"/>
                </a:solidFill>
                <a:latin typeface="Arial" panose="020B0604020202020204"/>
              </a:rPr>
              <a:t>a</a:t>
            </a:r>
            <a:r>
              <a:rPr lang="en-US" sz="2800">
                <a:solidFill>
                  <a:srgbClr val="000000"/>
                </a:solidFill>
                <a:latin typeface="Arial" panose="020B0604020202020204"/>
              </a:rPr>
              <a:t>l</a:t>
            </a:r>
            <a:r>
              <a:rPr lang="en-US" sz="2800">
                <a:solidFill>
                  <a:srgbClr val="000000"/>
                </a:solidFill>
                <a:latin typeface="Arial" panose="020B0604020202020204"/>
              </a:rPr>
              <a:t>i</a:t>
            </a:r>
            <a:r>
              <a:rPr lang="en-US" sz="2800">
                <a:solidFill>
                  <a:srgbClr val="000000"/>
                </a:solidFill>
                <a:latin typeface="Arial" panose="020B0604020202020204"/>
              </a:rPr>
              <a:t>z</a:t>
            </a:r>
            <a:r>
              <a:rPr lang="en-US" sz="2800">
                <a:solidFill>
                  <a:srgbClr val="000000"/>
                </a:solidFill>
                <a:latin typeface="Arial" panose="020B0604020202020204"/>
              </a:rPr>
              <a:t>a</a:t>
            </a:r>
            <a:r>
              <a:rPr lang="en-US" sz="2800">
                <a:solidFill>
                  <a:srgbClr val="000000"/>
                </a:solidFill>
                <a:latin typeface="Arial" panose="020B0604020202020204"/>
              </a:rPr>
              <a:t>t</a:t>
            </a:r>
            <a:r>
              <a:rPr lang="en-US" sz="2800">
                <a:solidFill>
                  <a:srgbClr val="000000"/>
                </a:solidFill>
                <a:latin typeface="Arial" panose="020B0604020202020204"/>
              </a:rPr>
              <a:t>ion</a:t>
            </a:r>
            <a:endParaRPr lang="en-IN" sz="2800">
              <a:solidFill>
                <a:srgbClr val="000000"/>
              </a:solidFill>
            </a:endParaRPr>
          </a:p>
        </p:txBody>
      </p:sp>
      <p:pic>
        <p:nvPicPr>
          <p:cNvPr id="2097153" name="Picture 2097152"/>
          <p:cNvPicPr/>
          <p:nvPr/>
        </p:nvPicPr>
        <p:blipFill>
          <a:blip r:embed="rId2"/>
          <a:stretch>
            <a:fillRect/>
          </a:stretch>
        </p:blipFill>
        <p:spPr>
          <a:xfrm>
            <a:off x="9353550" y="4085564"/>
            <a:ext cx="1819280" cy="21232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1" name="Title 1"/>
          <p:cNvSpPr>
            <a:spLocks noGrp="1"/>
          </p:cNvSpPr>
          <p:nvPr>
            <p:ph type="title"/>
          </p:nvPr>
        </p:nvSpPr>
        <p:spPr>
          <a:xfrm>
            <a:off x="453800" y="169950"/>
            <a:ext cx="10681335" cy="723901"/>
          </a:xfrm>
        </p:spPr>
        <p:txBody>
          <a:bodyPr/>
          <a:p>
            <a:r>
              <a:rPr lang="en-IN" dirty="0"/>
              <a:t>Dataset Description</a:t>
            </a:r>
            <a:endParaRPr lang="en-IN" dirty="0"/>
          </a:p>
        </p:txBody>
      </p:sp>
      <p:sp>
        <p:nvSpPr>
          <p:cNvPr id="1048602" name="Text Box 1048601"/>
          <p:cNvSpPr txBox="1"/>
          <p:nvPr/>
        </p:nvSpPr>
        <p:spPr>
          <a:xfrm>
            <a:off x="688159" y="1232254"/>
            <a:ext cx="5934179" cy="3863341"/>
          </a:xfrm>
          <a:prstGeom prst="rect">
            <a:avLst/>
          </a:prstGeom>
        </p:spPr>
        <p:txBody>
          <a:bodyPr wrap="square" rtlCol="0">
            <a:spAutoFit/>
          </a:bodyPr>
          <a:p>
            <a:pPr marL="457200" indent="-457200">
              <a:buFont typeface="Arial" panose="020B0604020202020204"/>
              <a:buChar char="•"/>
            </a:pPr>
            <a:r>
              <a:rPr lang="en-US" sz="2800">
                <a:solidFill>
                  <a:srgbClr val="000000"/>
                </a:solidFill>
              </a:rPr>
              <a:t>E</a:t>
            </a:r>
            <a:r>
              <a:rPr lang="en-US" sz="2800">
                <a:solidFill>
                  <a:srgbClr val="000000"/>
                </a:solidFill>
              </a:rPr>
              <a:t>m</a:t>
            </a:r>
            <a:r>
              <a:rPr lang="en-US" sz="2800">
                <a:solidFill>
                  <a:srgbClr val="000000"/>
                </a:solidFill>
              </a:rPr>
              <a:t>p</a:t>
            </a:r>
            <a:r>
              <a:rPr lang="en-US" sz="2800">
                <a:solidFill>
                  <a:srgbClr val="000000"/>
                </a:solidFill>
              </a:rPr>
              <a:t>l</a:t>
            </a:r>
            <a:r>
              <a:rPr lang="en-US" sz="2800">
                <a:solidFill>
                  <a:srgbClr val="000000"/>
                </a:solidFill>
              </a:rPr>
              <a:t>o</a:t>
            </a:r>
            <a:r>
              <a:rPr lang="en-US" sz="2800">
                <a:solidFill>
                  <a:srgbClr val="000000"/>
                </a:solidFill>
              </a:rPr>
              <a:t>y</a:t>
            </a:r>
            <a:r>
              <a:rPr lang="en-US" sz="2800">
                <a:solidFill>
                  <a:srgbClr val="000000"/>
                </a:solidFill>
              </a:rPr>
              <a:t>e</a:t>
            </a:r>
            <a:r>
              <a:rPr lang="en-US" sz="2800">
                <a:solidFill>
                  <a:srgbClr val="000000"/>
                </a:solidFill>
              </a:rPr>
              <a:t>e</a:t>
            </a:r>
            <a:r>
              <a:rPr lang="en-US" sz="2800">
                <a:solidFill>
                  <a:srgbClr val="000000"/>
                </a:solidFill>
              </a:rPr>
              <a:t> </a:t>
            </a:r>
            <a:r>
              <a:rPr lang="en-US" sz="2800">
                <a:solidFill>
                  <a:srgbClr val="000000"/>
                </a:solidFill>
              </a:rPr>
              <a:t>-</a:t>
            </a:r>
            <a:r>
              <a:rPr lang="en-US" sz="2800">
                <a:solidFill>
                  <a:srgbClr val="000000"/>
                </a:solidFill>
              </a:rPr>
              <a:t> </a:t>
            </a:r>
            <a:r>
              <a:rPr lang="en-US" sz="2800">
                <a:solidFill>
                  <a:srgbClr val="000000"/>
                </a:solidFill>
              </a:rPr>
              <a:t>K</a:t>
            </a:r>
            <a:r>
              <a:rPr lang="en-US" sz="2800">
                <a:solidFill>
                  <a:srgbClr val="000000"/>
                </a:solidFill>
              </a:rPr>
              <a:t>a</a:t>
            </a:r>
            <a:r>
              <a:rPr lang="en-US" sz="2800">
                <a:solidFill>
                  <a:srgbClr val="000000"/>
                </a:solidFill>
              </a:rPr>
              <a:t>g</a:t>
            </a:r>
            <a:r>
              <a:rPr lang="en-US" sz="2800">
                <a:solidFill>
                  <a:srgbClr val="000000"/>
                </a:solidFill>
              </a:rPr>
              <a:t>g</a:t>
            </a:r>
            <a:r>
              <a:rPr lang="en-US" sz="2800">
                <a:solidFill>
                  <a:srgbClr val="000000"/>
                </a:solidFill>
              </a:rPr>
              <a:t>l</a:t>
            </a:r>
            <a:r>
              <a:rPr lang="en-US" sz="2800">
                <a:solidFill>
                  <a:srgbClr val="000000"/>
                </a:solidFill>
              </a:rPr>
              <a:t>e</a:t>
            </a:r>
            <a:endParaRPr lang="en-IN" sz="2800">
              <a:solidFill>
                <a:srgbClr val="000000"/>
              </a:solidFill>
            </a:endParaRPr>
          </a:p>
          <a:p>
            <a:pPr marL="457200" indent="-457200">
              <a:buFont typeface="Arial" panose="020B0604020202020204"/>
              <a:buChar char="•"/>
            </a:pPr>
            <a:r>
              <a:rPr lang="en-US" sz="2800">
                <a:solidFill>
                  <a:srgbClr val="000000"/>
                </a:solidFill>
              </a:rPr>
              <a:t>2</a:t>
            </a:r>
            <a:r>
              <a:rPr lang="en-US" sz="2800">
                <a:solidFill>
                  <a:srgbClr val="000000"/>
                </a:solidFill>
              </a:rPr>
              <a:t>6</a:t>
            </a:r>
            <a:r>
              <a:rPr lang="en-US" sz="2800">
                <a:solidFill>
                  <a:srgbClr val="000000"/>
                </a:solidFill>
              </a:rPr>
              <a:t> </a:t>
            </a:r>
            <a:r>
              <a:rPr lang="en-US" sz="2800">
                <a:solidFill>
                  <a:srgbClr val="000000"/>
                </a:solidFill>
              </a:rPr>
              <a:t>F</a:t>
            </a:r>
            <a:r>
              <a:rPr lang="en-US" sz="2800">
                <a:solidFill>
                  <a:srgbClr val="000000"/>
                </a:solidFill>
              </a:rPr>
              <a:t>e</a:t>
            </a:r>
            <a:r>
              <a:rPr lang="en-US" sz="2800">
                <a:solidFill>
                  <a:srgbClr val="000000"/>
                </a:solidFill>
              </a:rPr>
              <a:t>a</a:t>
            </a:r>
            <a:r>
              <a:rPr lang="en-US" sz="2800">
                <a:solidFill>
                  <a:srgbClr val="000000"/>
                </a:solidFill>
              </a:rPr>
              <a:t>t</a:t>
            </a:r>
            <a:r>
              <a:rPr lang="en-US" sz="2800">
                <a:solidFill>
                  <a:srgbClr val="000000"/>
                </a:solidFill>
              </a:rPr>
              <a:t>u</a:t>
            </a:r>
            <a:r>
              <a:rPr lang="en-US" sz="2800">
                <a:solidFill>
                  <a:srgbClr val="000000"/>
                </a:solidFill>
              </a:rPr>
              <a:t>r</a:t>
            </a:r>
            <a:r>
              <a:rPr lang="en-US" sz="2800">
                <a:solidFill>
                  <a:srgbClr val="000000"/>
                </a:solidFill>
              </a:rPr>
              <a:t>e</a:t>
            </a:r>
            <a:r>
              <a:rPr lang="en-US" sz="2800">
                <a:solidFill>
                  <a:srgbClr val="000000"/>
                </a:solidFill>
              </a:rPr>
              <a:t>s</a:t>
            </a:r>
            <a:endParaRPr lang="en-IN" sz="2800">
              <a:solidFill>
                <a:srgbClr val="000000"/>
              </a:solidFill>
            </a:endParaRPr>
          </a:p>
          <a:p>
            <a:pPr marL="457200" indent="-457200">
              <a:buFont typeface="Arial" panose="020B0604020202020204"/>
              <a:buChar char="•"/>
            </a:pPr>
            <a:r>
              <a:rPr lang="en-US" sz="2800">
                <a:solidFill>
                  <a:srgbClr val="000000"/>
                </a:solidFill>
              </a:rPr>
              <a:t>9</a:t>
            </a:r>
            <a:r>
              <a:rPr lang="en-US" sz="2800">
                <a:solidFill>
                  <a:srgbClr val="000000"/>
                </a:solidFill>
              </a:rPr>
              <a:t> </a:t>
            </a:r>
            <a:r>
              <a:rPr lang="en-US" sz="2800">
                <a:solidFill>
                  <a:srgbClr val="000000"/>
                </a:solidFill>
              </a:rPr>
              <a:t>F</a:t>
            </a:r>
            <a:r>
              <a:rPr lang="en-US" sz="2800">
                <a:solidFill>
                  <a:srgbClr val="000000"/>
                </a:solidFill>
              </a:rPr>
              <a:t>e</a:t>
            </a:r>
            <a:r>
              <a:rPr lang="en-US" sz="2800">
                <a:solidFill>
                  <a:srgbClr val="000000"/>
                </a:solidFill>
              </a:rPr>
              <a:t>a</a:t>
            </a:r>
            <a:r>
              <a:rPr lang="en-US" sz="2800">
                <a:solidFill>
                  <a:srgbClr val="000000"/>
                </a:solidFill>
              </a:rPr>
              <a:t>t</a:t>
            </a:r>
            <a:r>
              <a:rPr lang="en-US" sz="2800">
                <a:solidFill>
                  <a:srgbClr val="000000"/>
                </a:solidFill>
              </a:rPr>
              <a:t>u</a:t>
            </a:r>
            <a:r>
              <a:rPr lang="en-US" sz="2800">
                <a:solidFill>
                  <a:srgbClr val="000000"/>
                </a:solidFill>
              </a:rPr>
              <a:t>r</a:t>
            </a:r>
            <a:r>
              <a:rPr lang="en-US" sz="2800">
                <a:solidFill>
                  <a:srgbClr val="000000"/>
                </a:solidFill>
              </a:rPr>
              <a:t>e</a:t>
            </a:r>
            <a:r>
              <a:rPr lang="en-US" sz="2800">
                <a:solidFill>
                  <a:srgbClr val="000000"/>
                </a:solidFill>
              </a:rPr>
              <a:t>s</a:t>
            </a:r>
            <a:endParaRPr lang="en-IN" sz="2800">
              <a:solidFill>
                <a:srgbClr val="000000"/>
              </a:solidFill>
            </a:endParaRPr>
          </a:p>
          <a:p>
            <a:pPr marL="457200" indent="-457200">
              <a:buFont typeface="Arial" panose="020B0604020202020204"/>
              <a:buChar char="•"/>
            </a:pPr>
            <a:r>
              <a:rPr lang="en-US" sz="2800">
                <a:solidFill>
                  <a:srgbClr val="000000"/>
                </a:solidFill>
              </a:rPr>
              <a:t>E</a:t>
            </a:r>
            <a:r>
              <a:rPr lang="en-US" sz="2800">
                <a:solidFill>
                  <a:srgbClr val="000000"/>
                </a:solidFill>
              </a:rPr>
              <a:t>m</a:t>
            </a:r>
            <a:r>
              <a:rPr lang="en-US" sz="2800">
                <a:solidFill>
                  <a:srgbClr val="000000"/>
                </a:solidFill>
              </a:rPr>
              <a:t>p</a:t>
            </a:r>
            <a:r>
              <a:rPr lang="en-US" sz="2800">
                <a:solidFill>
                  <a:srgbClr val="000000"/>
                </a:solidFill>
              </a:rPr>
              <a:t>l</a:t>
            </a:r>
            <a:r>
              <a:rPr lang="en-US" sz="2800">
                <a:solidFill>
                  <a:srgbClr val="000000"/>
                </a:solidFill>
              </a:rPr>
              <a:t>o</a:t>
            </a:r>
            <a:r>
              <a:rPr lang="en-US" sz="2800">
                <a:solidFill>
                  <a:srgbClr val="000000"/>
                </a:solidFill>
              </a:rPr>
              <a:t>yee</a:t>
            </a:r>
            <a:r>
              <a:rPr lang="en-US" sz="2800">
                <a:solidFill>
                  <a:srgbClr val="000000"/>
                </a:solidFill>
              </a:rPr>
              <a:t> </a:t>
            </a:r>
            <a:r>
              <a:rPr lang="en-US" sz="2800">
                <a:solidFill>
                  <a:srgbClr val="000000"/>
                </a:solidFill>
              </a:rPr>
              <a:t>I</a:t>
            </a:r>
            <a:r>
              <a:rPr lang="en-US" sz="2800">
                <a:solidFill>
                  <a:srgbClr val="000000"/>
                </a:solidFill>
              </a:rPr>
              <a:t>D</a:t>
            </a:r>
            <a:r>
              <a:rPr lang="en-US" sz="2800">
                <a:solidFill>
                  <a:srgbClr val="000000"/>
                </a:solidFill>
              </a:rPr>
              <a:t> </a:t>
            </a:r>
            <a:r>
              <a:rPr lang="en-US" sz="2800">
                <a:solidFill>
                  <a:srgbClr val="000000"/>
                </a:solidFill>
              </a:rPr>
              <a:t>N</a:t>
            </a:r>
            <a:r>
              <a:rPr lang="en-US" sz="2800">
                <a:solidFill>
                  <a:srgbClr val="000000"/>
                </a:solidFill>
              </a:rPr>
              <a:t>u</a:t>
            </a:r>
            <a:r>
              <a:rPr lang="en-US" sz="2800">
                <a:solidFill>
                  <a:srgbClr val="000000"/>
                </a:solidFill>
              </a:rPr>
              <a:t>m</a:t>
            </a:r>
            <a:r>
              <a:rPr lang="en-US" sz="2800">
                <a:solidFill>
                  <a:srgbClr val="000000"/>
                </a:solidFill>
              </a:rPr>
              <a:t>b</a:t>
            </a:r>
            <a:r>
              <a:rPr lang="en-US" sz="2800">
                <a:solidFill>
                  <a:srgbClr val="000000"/>
                </a:solidFill>
              </a:rPr>
              <a:t>e</a:t>
            </a:r>
            <a:r>
              <a:rPr lang="en-US" sz="2800">
                <a:solidFill>
                  <a:srgbClr val="000000"/>
                </a:solidFill>
              </a:rPr>
              <a:t>r</a:t>
            </a:r>
            <a:endParaRPr lang="en-IN" sz="2800">
              <a:solidFill>
                <a:srgbClr val="000000"/>
              </a:solidFill>
            </a:endParaRPr>
          </a:p>
          <a:p>
            <a:pPr marL="457200" indent="-457200">
              <a:buFont typeface="Arial" panose="020B0604020202020204"/>
              <a:buChar char="•"/>
            </a:pPr>
            <a:r>
              <a:rPr lang="en-US" sz="2800">
                <a:solidFill>
                  <a:srgbClr val="000000"/>
                </a:solidFill>
              </a:rPr>
              <a:t>N</a:t>
            </a:r>
            <a:r>
              <a:rPr lang="en-US" sz="2800">
                <a:solidFill>
                  <a:srgbClr val="000000"/>
                </a:solidFill>
              </a:rPr>
              <a:t>a</a:t>
            </a:r>
            <a:r>
              <a:rPr lang="en-US" sz="2800">
                <a:solidFill>
                  <a:srgbClr val="000000"/>
                </a:solidFill>
              </a:rPr>
              <a:t>m</a:t>
            </a:r>
            <a:r>
              <a:rPr lang="en-US" sz="2800">
                <a:solidFill>
                  <a:srgbClr val="000000"/>
                </a:solidFill>
              </a:rPr>
              <a:t>e</a:t>
            </a:r>
            <a:r>
              <a:rPr lang="en-US" sz="2800">
                <a:solidFill>
                  <a:srgbClr val="000000"/>
                </a:solidFill>
              </a:rPr>
              <a:t> </a:t>
            </a:r>
            <a:r>
              <a:rPr lang="en-US" sz="2800">
                <a:solidFill>
                  <a:srgbClr val="000000"/>
                </a:solidFill>
              </a:rPr>
              <a:t>-</a:t>
            </a:r>
            <a:r>
              <a:rPr lang="en-US" sz="2800">
                <a:solidFill>
                  <a:srgbClr val="000000"/>
                </a:solidFill>
              </a:rPr>
              <a:t> </a:t>
            </a:r>
            <a:r>
              <a:rPr lang="en-US" sz="2800">
                <a:solidFill>
                  <a:srgbClr val="000000"/>
                </a:solidFill>
              </a:rPr>
              <a:t>T</a:t>
            </a:r>
            <a:r>
              <a:rPr lang="en-US" sz="2800">
                <a:solidFill>
                  <a:srgbClr val="000000"/>
                </a:solidFill>
              </a:rPr>
              <a:t>e</a:t>
            </a:r>
            <a:r>
              <a:rPr lang="en-US" sz="2800">
                <a:solidFill>
                  <a:srgbClr val="000000"/>
                </a:solidFill>
              </a:rPr>
              <a:t>x</a:t>
            </a:r>
            <a:r>
              <a:rPr lang="en-US" sz="2800">
                <a:solidFill>
                  <a:srgbClr val="000000"/>
                </a:solidFill>
              </a:rPr>
              <a:t>t</a:t>
            </a:r>
            <a:endParaRPr lang="en-IN" sz="2800">
              <a:solidFill>
                <a:srgbClr val="000000"/>
              </a:solidFill>
            </a:endParaRPr>
          </a:p>
          <a:p>
            <a:pPr marL="457200" indent="-457200">
              <a:buFont typeface="Arial" panose="020B0604020202020204"/>
              <a:buChar char="•"/>
            </a:pPr>
            <a:r>
              <a:rPr lang="en-US" sz="2800">
                <a:solidFill>
                  <a:srgbClr val="000000"/>
                </a:solidFill>
              </a:rPr>
              <a:t>E</a:t>
            </a:r>
            <a:r>
              <a:rPr lang="en-US" sz="2800">
                <a:solidFill>
                  <a:srgbClr val="000000"/>
                </a:solidFill>
              </a:rPr>
              <a:t>m</a:t>
            </a:r>
            <a:r>
              <a:rPr lang="en-US" sz="2800">
                <a:solidFill>
                  <a:srgbClr val="000000"/>
                </a:solidFill>
              </a:rPr>
              <a:t>p</a:t>
            </a:r>
            <a:r>
              <a:rPr lang="en-US" sz="2800">
                <a:solidFill>
                  <a:srgbClr val="000000"/>
                </a:solidFill>
              </a:rPr>
              <a:t>l</a:t>
            </a:r>
            <a:r>
              <a:rPr lang="en-US" sz="2800">
                <a:solidFill>
                  <a:srgbClr val="000000"/>
                </a:solidFill>
              </a:rPr>
              <a:t>oyee</a:t>
            </a:r>
            <a:r>
              <a:rPr lang="en-US" sz="2800">
                <a:solidFill>
                  <a:srgbClr val="000000"/>
                </a:solidFill>
              </a:rPr>
              <a:t> </a:t>
            </a:r>
            <a:r>
              <a:rPr lang="en-US" sz="2800">
                <a:solidFill>
                  <a:srgbClr val="000000"/>
                </a:solidFill>
              </a:rPr>
              <a:t>T</a:t>
            </a:r>
            <a:r>
              <a:rPr lang="en-US" sz="2800">
                <a:solidFill>
                  <a:srgbClr val="000000"/>
                </a:solidFill>
              </a:rPr>
              <a:t>y</a:t>
            </a:r>
            <a:r>
              <a:rPr lang="en-US" sz="2800">
                <a:solidFill>
                  <a:srgbClr val="000000"/>
                </a:solidFill>
              </a:rPr>
              <a:t>p</a:t>
            </a:r>
            <a:r>
              <a:rPr lang="en-US" sz="2800">
                <a:solidFill>
                  <a:srgbClr val="000000"/>
                </a:solidFill>
              </a:rPr>
              <a:t>e</a:t>
            </a:r>
            <a:endParaRPr lang="en-IN" sz="2800">
              <a:solidFill>
                <a:srgbClr val="000000"/>
              </a:solidFill>
            </a:endParaRPr>
          </a:p>
          <a:p>
            <a:pPr marL="457200" indent="-457200">
              <a:buFont typeface="Arial" panose="020B0604020202020204"/>
              <a:buChar char="•"/>
            </a:pPr>
            <a:r>
              <a:rPr lang="en-US" sz="2800">
                <a:solidFill>
                  <a:srgbClr val="000000"/>
                </a:solidFill>
              </a:rPr>
              <a:t>P</a:t>
            </a:r>
            <a:r>
              <a:rPr lang="en-US" sz="2800">
                <a:solidFill>
                  <a:srgbClr val="000000"/>
                </a:solidFill>
              </a:rPr>
              <a:t>e</a:t>
            </a:r>
            <a:r>
              <a:rPr lang="en-US" sz="2800">
                <a:solidFill>
                  <a:srgbClr val="000000"/>
                </a:solidFill>
              </a:rPr>
              <a:t>r</a:t>
            </a:r>
            <a:r>
              <a:rPr lang="en-US" sz="2800">
                <a:solidFill>
                  <a:srgbClr val="000000"/>
                </a:solidFill>
              </a:rPr>
              <a:t>f</a:t>
            </a:r>
            <a:r>
              <a:rPr lang="en-US" sz="2800">
                <a:solidFill>
                  <a:srgbClr val="000000"/>
                </a:solidFill>
              </a:rPr>
              <a:t>o</a:t>
            </a:r>
            <a:r>
              <a:rPr lang="en-US" sz="2800">
                <a:solidFill>
                  <a:srgbClr val="000000"/>
                </a:solidFill>
              </a:rPr>
              <a:t>r</a:t>
            </a:r>
            <a:r>
              <a:rPr lang="en-US" sz="2800">
                <a:solidFill>
                  <a:srgbClr val="000000"/>
                </a:solidFill>
              </a:rPr>
              <a:t>mance</a:t>
            </a:r>
            <a:r>
              <a:rPr lang="en-US" sz="2800">
                <a:solidFill>
                  <a:srgbClr val="000000"/>
                </a:solidFill>
              </a:rPr>
              <a:t> </a:t>
            </a:r>
            <a:r>
              <a:rPr lang="en-US" sz="2800">
                <a:solidFill>
                  <a:srgbClr val="000000"/>
                </a:solidFill>
              </a:rPr>
              <a:t>L</a:t>
            </a:r>
            <a:r>
              <a:rPr lang="en-US" sz="2800">
                <a:solidFill>
                  <a:srgbClr val="000000"/>
                </a:solidFill>
              </a:rPr>
              <a:t>e</a:t>
            </a:r>
            <a:r>
              <a:rPr lang="en-US" sz="2800">
                <a:solidFill>
                  <a:srgbClr val="000000"/>
                </a:solidFill>
              </a:rPr>
              <a:t>v</a:t>
            </a:r>
            <a:r>
              <a:rPr lang="en-US" sz="2800">
                <a:solidFill>
                  <a:srgbClr val="000000"/>
                </a:solidFill>
              </a:rPr>
              <a:t>e</a:t>
            </a:r>
            <a:r>
              <a:rPr lang="en-US" sz="2800">
                <a:solidFill>
                  <a:srgbClr val="000000"/>
                </a:solidFill>
              </a:rPr>
              <a:t>l</a:t>
            </a:r>
            <a:endParaRPr lang="en-IN" sz="2800">
              <a:solidFill>
                <a:srgbClr val="000000"/>
              </a:solidFill>
            </a:endParaRPr>
          </a:p>
          <a:p>
            <a:pPr marL="457200" indent="-457200">
              <a:buFont typeface="Arial" panose="020B0604020202020204"/>
              <a:buChar char="•"/>
            </a:pPr>
            <a:r>
              <a:rPr lang="en-US" sz="2800">
                <a:solidFill>
                  <a:srgbClr val="000000"/>
                </a:solidFill>
              </a:rPr>
              <a:t>G</a:t>
            </a:r>
            <a:r>
              <a:rPr lang="en-US" sz="2800">
                <a:solidFill>
                  <a:srgbClr val="000000"/>
                </a:solidFill>
              </a:rPr>
              <a:t>e</a:t>
            </a:r>
            <a:r>
              <a:rPr lang="en-US" sz="2800">
                <a:solidFill>
                  <a:srgbClr val="000000"/>
                </a:solidFill>
              </a:rPr>
              <a:t>n</a:t>
            </a:r>
            <a:r>
              <a:rPr lang="en-US" sz="2800">
                <a:solidFill>
                  <a:srgbClr val="000000"/>
                </a:solidFill>
              </a:rPr>
              <a:t>d</a:t>
            </a:r>
            <a:r>
              <a:rPr lang="en-US" sz="2800">
                <a:solidFill>
                  <a:srgbClr val="000000"/>
                </a:solidFill>
              </a:rPr>
              <a:t>e</a:t>
            </a:r>
            <a:r>
              <a:rPr lang="en-US" sz="2800">
                <a:solidFill>
                  <a:srgbClr val="000000"/>
                </a:solidFill>
              </a:rPr>
              <a:t>r</a:t>
            </a:r>
            <a:r>
              <a:rPr lang="en-US" sz="2800">
                <a:solidFill>
                  <a:srgbClr val="000000"/>
                </a:solidFill>
              </a:rPr>
              <a:t> </a:t>
            </a:r>
            <a:r>
              <a:rPr lang="en-US" sz="2800">
                <a:solidFill>
                  <a:srgbClr val="000000"/>
                </a:solidFill>
              </a:rPr>
              <a:t>-</a:t>
            </a:r>
            <a:r>
              <a:rPr lang="en-US" sz="2800">
                <a:solidFill>
                  <a:srgbClr val="000000"/>
                </a:solidFill>
              </a:rPr>
              <a:t> </a:t>
            </a:r>
            <a:r>
              <a:rPr lang="en-US" sz="2800">
                <a:solidFill>
                  <a:srgbClr val="000000"/>
                </a:solidFill>
              </a:rPr>
              <a:t>M</a:t>
            </a:r>
            <a:r>
              <a:rPr lang="en-US" sz="2800">
                <a:solidFill>
                  <a:srgbClr val="000000"/>
                </a:solidFill>
              </a:rPr>
              <a:t>a</a:t>
            </a:r>
            <a:r>
              <a:rPr lang="en-US" sz="2800">
                <a:solidFill>
                  <a:srgbClr val="000000"/>
                </a:solidFill>
              </a:rPr>
              <a:t>l</a:t>
            </a:r>
            <a:r>
              <a:rPr lang="en-US" sz="2800">
                <a:solidFill>
                  <a:srgbClr val="000000"/>
                </a:solidFill>
              </a:rPr>
              <a:t>e</a:t>
            </a:r>
            <a:r>
              <a:rPr lang="en-US" sz="2800">
                <a:solidFill>
                  <a:srgbClr val="000000"/>
                </a:solidFill>
              </a:rPr>
              <a:t>/</a:t>
            </a:r>
            <a:r>
              <a:rPr lang="en-US" sz="2800">
                <a:solidFill>
                  <a:srgbClr val="000000"/>
                </a:solidFill>
              </a:rPr>
              <a:t>F</a:t>
            </a:r>
            <a:r>
              <a:rPr lang="en-US" sz="2800">
                <a:solidFill>
                  <a:srgbClr val="000000"/>
                </a:solidFill>
              </a:rPr>
              <a:t>e</a:t>
            </a:r>
            <a:r>
              <a:rPr lang="en-US" sz="2800">
                <a:solidFill>
                  <a:srgbClr val="000000"/>
                </a:solidFill>
              </a:rPr>
              <a:t>m</a:t>
            </a:r>
            <a:r>
              <a:rPr lang="en-US" sz="2800">
                <a:solidFill>
                  <a:srgbClr val="000000"/>
                </a:solidFill>
              </a:rPr>
              <a:t>a</a:t>
            </a:r>
            <a:r>
              <a:rPr lang="en-US" sz="2800">
                <a:solidFill>
                  <a:srgbClr val="000000"/>
                </a:solidFill>
              </a:rPr>
              <a:t>l</a:t>
            </a:r>
            <a:r>
              <a:rPr lang="en-US" sz="2800">
                <a:solidFill>
                  <a:srgbClr val="000000"/>
                </a:solidFill>
              </a:rPr>
              <a:t>e</a:t>
            </a:r>
            <a:endParaRPr lang="en-IN" sz="2800">
              <a:solidFill>
                <a:srgbClr val="000000"/>
              </a:solidFill>
            </a:endParaRPr>
          </a:p>
          <a:p>
            <a:pPr marL="457200" indent="-457200">
              <a:buFont typeface="Arial" panose="020B0604020202020204"/>
              <a:buChar char="•"/>
            </a:pPr>
            <a:r>
              <a:rPr lang="en-US" sz="2800">
                <a:solidFill>
                  <a:srgbClr val="000000"/>
                </a:solidFill>
              </a:rPr>
              <a:t>E</a:t>
            </a:r>
            <a:r>
              <a:rPr lang="en-US" sz="2800">
                <a:solidFill>
                  <a:srgbClr val="000000"/>
                </a:solidFill>
              </a:rPr>
              <a:t>m</a:t>
            </a:r>
            <a:r>
              <a:rPr lang="en-US" sz="2800">
                <a:solidFill>
                  <a:srgbClr val="000000"/>
                </a:solidFill>
              </a:rPr>
              <a:t>p</a:t>
            </a:r>
            <a:r>
              <a:rPr lang="en-US" sz="2800">
                <a:solidFill>
                  <a:srgbClr val="000000"/>
                </a:solidFill>
              </a:rPr>
              <a:t>l</a:t>
            </a:r>
            <a:r>
              <a:rPr lang="en-US" sz="2800">
                <a:solidFill>
                  <a:srgbClr val="000000"/>
                </a:solidFill>
              </a:rPr>
              <a:t>oyee</a:t>
            </a:r>
            <a:r>
              <a:rPr lang="en-US" sz="2800">
                <a:solidFill>
                  <a:srgbClr val="000000"/>
                </a:solidFill>
              </a:rPr>
              <a:t> </a:t>
            </a:r>
            <a:r>
              <a:rPr lang="en-US" sz="2800">
                <a:solidFill>
                  <a:srgbClr val="000000"/>
                </a:solidFill>
              </a:rPr>
              <a:t>R</a:t>
            </a:r>
            <a:r>
              <a:rPr lang="en-US" sz="2800">
                <a:solidFill>
                  <a:srgbClr val="000000"/>
                </a:solidFill>
              </a:rPr>
              <a:t>a</a:t>
            </a:r>
            <a:r>
              <a:rPr lang="en-US" sz="2800">
                <a:solidFill>
                  <a:srgbClr val="000000"/>
                </a:solidFill>
              </a:rPr>
              <a:t>t</a:t>
            </a:r>
            <a:r>
              <a:rPr lang="en-US" sz="2800">
                <a:solidFill>
                  <a:srgbClr val="000000"/>
                </a:solidFill>
              </a:rPr>
              <a:t>i</a:t>
            </a:r>
            <a:r>
              <a:rPr lang="en-US" sz="2800">
                <a:solidFill>
                  <a:srgbClr val="000000"/>
                </a:solidFill>
              </a:rPr>
              <a:t>n</a:t>
            </a:r>
            <a:r>
              <a:rPr lang="en-US" sz="2800">
                <a:solidFill>
                  <a:srgbClr val="000000"/>
                </a:solidFill>
              </a:rPr>
              <a:t>g</a:t>
            </a:r>
            <a:endParaRPr lang="en-IN" sz="2800">
              <a:solidFill>
                <a:srgbClr val="000000"/>
              </a:solidFill>
            </a:endParaRPr>
          </a:p>
        </p:txBody>
      </p:sp>
      <p:pic>
        <p:nvPicPr>
          <p:cNvPr id="2097154" name="Picture 2097153"/>
          <p:cNvPicPr/>
          <p:nvPr/>
        </p:nvPicPr>
        <p:blipFill>
          <a:blip r:embed="rId1"/>
          <a:stretch>
            <a:fillRect/>
          </a:stretch>
        </p:blipFill>
        <p:spPr>
          <a:xfrm>
            <a:off x="8830449" y="4750032"/>
            <a:ext cx="2655027" cy="1472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9" name="object 2"/>
          <p:cNvSpPr txBox="1"/>
          <p:nvPr/>
        </p:nvSpPr>
        <p:spPr>
          <a:xfrm>
            <a:off x="3527102" y="12095649"/>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1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1" name="object 4"/>
          <p:cNvSpPr/>
          <p:nvPr/>
        </p:nvSpPr>
        <p:spPr>
          <a:xfrm rot="5908738" flipV="1">
            <a:off x="9063038" y="-7031438"/>
            <a:ext cx="4308552" cy="443911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1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1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4"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5" name="TextBox 8"/>
          <p:cNvSpPr txBox="1"/>
          <p:nvPr/>
        </p:nvSpPr>
        <p:spPr>
          <a:xfrm>
            <a:off x="2743200" y="2354703"/>
            <a:ext cx="8534018" cy="954107"/>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6" name="Text Box 1048615"/>
          <p:cNvSpPr txBox="1"/>
          <p:nvPr/>
        </p:nvSpPr>
        <p:spPr>
          <a:xfrm>
            <a:off x="739775" y="1646065"/>
            <a:ext cx="7557505" cy="5019041"/>
          </a:xfrm>
          <a:prstGeom prst="rect">
            <a:avLst/>
          </a:prstGeom>
        </p:spPr>
        <p:txBody>
          <a:bodyPr wrap="square" rtlCol="0">
            <a:spAutoFit/>
          </a:bodyPr>
          <a:p>
            <a:pPr marL="342900" indent="-342900" algn="l">
              <a:buFont typeface="Arial" panose="020B0604020202020204"/>
              <a:buChar char="•"/>
            </a:pPr>
            <a:r>
              <a:rPr lang="en-US" sz="2400">
                <a:solidFill>
                  <a:srgbClr val="000000"/>
                </a:solidFill>
              </a:rPr>
              <a:t>D</a:t>
            </a:r>
            <a:r>
              <a:rPr lang="en-US" sz="2400">
                <a:solidFill>
                  <a:srgbClr val="000000"/>
                </a:solidFill>
              </a:rPr>
              <a:t>a</a:t>
            </a:r>
            <a:r>
              <a:rPr lang="en-US" sz="2400">
                <a:solidFill>
                  <a:srgbClr val="000000"/>
                </a:solidFill>
              </a:rPr>
              <a:t>t</a:t>
            </a:r>
            <a:r>
              <a:rPr lang="en-US" sz="2400">
                <a:solidFill>
                  <a:srgbClr val="000000"/>
                </a:solidFill>
              </a:rPr>
              <a:t>a</a:t>
            </a:r>
            <a:r>
              <a:rPr lang="en-US" sz="2400">
                <a:solidFill>
                  <a:srgbClr val="000000"/>
                </a:solidFill>
              </a:rPr>
              <a:t> </a:t>
            </a:r>
            <a:r>
              <a:rPr lang="en-US" sz="2400">
                <a:solidFill>
                  <a:srgbClr val="000000"/>
                </a:solidFill>
              </a:rPr>
              <a:t>C</a:t>
            </a:r>
            <a:r>
              <a:rPr lang="en-US" sz="2400">
                <a:solidFill>
                  <a:srgbClr val="000000"/>
                </a:solidFill>
              </a:rPr>
              <a:t>o</a:t>
            </a:r>
            <a:r>
              <a:rPr lang="en-US" sz="2400">
                <a:solidFill>
                  <a:srgbClr val="000000"/>
                </a:solidFill>
              </a:rPr>
              <a:t>llection</a:t>
            </a:r>
            <a:r>
              <a:rPr lang="en-US" sz="2400">
                <a:solidFill>
                  <a:srgbClr val="000000"/>
                </a:solidFill>
              </a:rPr>
              <a:t> </a:t>
            </a:r>
            <a:r>
              <a:rPr lang="en-US" sz="2400">
                <a:solidFill>
                  <a:srgbClr val="000000"/>
                </a:solidFill>
              </a:rPr>
              <a:t>:</a:t>
            </a:r>
            <a:r>
              <a:rPr lang="en-US" sz="2400">
                <a:solidFill>
                  <a:srgbClr val="000000"/>
                </a:solidFill>
              </a:rPr>
              <a:t> </a:t>
            </a:r>
            <a:endParaRPr lang="en-IN" sz="2000">
              <a:solidFill>
                <a:srgbClr val="000000"/>
              </a:solidFill>
            </a:endParaRPr>
          </a:p>
          <a:p>
            <a:pPr marL="457200" indent="-457200" algn="l">
              <a:buFont typeface="+mj-lt"/>
              <a:buAutoNum type="arabicPeriod"/>
            </a:pPr>
            <a:r>
              <a:rPr lang="en-US" sz="2400">
                <a:solidFill>
                  <a:srgbClr val="000000"/>
                </a:solidFill>
              </a:rPr>
              <a:t>E</a:t>
            </a:r>
            <a:r>
              <a:rPr lang="en-US" sz="2400">
                <a:solidFill>
                  <a:srgbClr val="000000"/>
                </a:solidFill>
              </a:rPr>
              <a:t>m</a:t>
            </a:r>
            <a:r>
              <a:rPr lang="en-US" sz="2400">
                <a:solidFill>
                  <a:srgbClr val="000000"/>
                </a:solidFill>
              </a:rPr>
              <a:t>p</a:t>
            </a:r>
            <a:r>
              <a:rPr lang="en-US" sz="2400">
                <a:solidFill>
                  <a:srgbClr val="000000"/>
                </a:solidFill>
              </a:rPr>
              <a:t>l</a:t>
            </a:r>
            <a:r>
              <a:rPr lang="en-US" sz="2400">
                <a:solidFill>
                  <a:srgbClr val="000000"/>
                </a:solidFill>
              </a:rPr>
              <a:t>oyee</a:t>
            </a:r>
            <a:r>
              <a:rPr lang="en-US" sz="2400">
                <a:solidFill>
                  <a:srgbClr val="000000"/>
                </a:solidFill>
              </a:rPr>
              <a:t> </a:t>
            </a:r>
            <a:r>
              <a:rPr lang="en-US" sz="2400">
                <a:solidFill>
                  <a:srgbClr val="000000"/>
                </a:solidFill>
              </a:rPr>
              <a:t>I</a:t>
            </a:r>
            <a:r>
              <a:rPr lang="en-US" sz="2400">
                <a:solidFill>
                  <a:srgbClr val="000000"/>
                </a:solidFill>
              </a:rPr>
              <a:t>n</a:t>
            </a:r>
            <a:r>
              <a:rPr lang="en-US" sz="2400">
                <a:solidFill>
                  <a:srgbClr val="000000"/>
                </a:solidFill>
              </a:rPr>
              <a:t>f</a:t>
            </a:r>
            <a:r>
              <a:rPr lang="en-US" sz="2400">
                <a:solidFill>
                  <a:srgbClr val="000000"/>
                </a:solidFill>
              </a:rPr>
              <a:t>o</a:t>
            </a:r>
            <a:r>
              <a:rPr lang="en-US" sz="2400">
                <a:solidFill>
                  <a:srgbClr val="000000"/>
                </a:solidFill>
              </a:rPr>
              <a:t>r</a:t>
            </a:r>
            <a:r>
              <a:rPr lang="en-US" sz="2400">
                <a:solidFill>
                  <a:srgbClr val="000000"/>
                </a:solidFill>
              </a:rPr>
              <a:t>mation</a:t>
            </a:r>
            <a:endParaRPr lang="en-IN" sz="2000">
              <a:solidFill>
                <a:srgbClr val="000000"/>
              </a:solidFill>
            </a:endParaRPr>
          </a:p>
          <a:p>
            <a:pPr marL="457200" indent="-457200" algn="l">
              <a:buFont typeface="+mj-lt"/>
              <a:buAutoNum type="arabicPeriod"/>
            </a:pPr>
            <a:r>
              <a:rPr lang="en-US" sz="2400">
                <a:solidFill>
                  <a:srgbClr val="000000"/>
                </a:solidFill>
              </a:rPr>
              <a:t>A</a:t>
            </a:r>
            <a:r>
              <a:rPr lang="en-US" sz="2400">
                <a:solidFill>
                  <a:srgbClr val="000000"/>
                </a:solidFill>
              </a:rPr>
              <a:t>t</a:t>
            </a:r>
            <a:r>
              <a:rPr lang="en-US" sz="2400">
                <a:solidFill>
                  <a:srgbClr val="000000"/>
                </a:solidFill>
              </a:rPr>
              <a:t>t</a:t>
            </a:r>
            <a:r>
              <a:rPr lang="en-US" sz="2400">
                <a:solidFill>
                  <a:srgbClr val="000000"/>
                </a:solidFill>
              </a:rPr>
              <a:t>e</a:t>
            </a:r>
            <a:r>
              <a:rPr lang="en-US" sz="2400">
                <a:solidFill>
                  <a:srgbClr val="000000"/>
                </a:solidFill>
              </a:rPr>
              <a:t>n</a:t>
            </a:r>
            <a:r>
              <a:rPr lang="en-US" sz="2400">
                <a:solidFill>
                  <a:srgbClr val="000000"/>
                </a:solidFill>
              </a:rPr>
              <a:t>dance</a:t>
            </a:r>
            <a:r>
              <a:rPr lang="en-US" sz="2400">
                <a:solidFill>
                  <a:srgbClr val="000000"/>
                </a:solidFill>
              </a:rPr>
              <a:t> </a:t>
            </a:r>
            <a:r>
              <a:rPr lang="en-US" sz="2400">
                <a:solidFill>
                  <a:srgbClr val="000000"/>
                </a:solidFill>
              </a:rPr>
              <a:t>R</a:t>
            </a:r>
            <a:r>
              <a:rPr lang="en-US" sz="2400">
                <a:solidFill>
                  <a:srgbClr val="000000"/>
                </a:solidFill>
              </a:rPr>
              <a:t>e</a:t>
            </a:r>
            <a:r>
              <a:rPr lang="en-US" sz="2400">
                <a:solidFill>
                  <a:srgbClr val="000000"/>
                </a:solidFill>
              </a:rPr>
              <a:t>c</a:t>
            </a:r>
            <a:r>
              <a:rPr lang="en-US" sz="2400">
                <a:solidFill>
                  <a:srgbClr val="000000"/>
                </a:solidFill>
              </a:rPr>
              <a:t>o</a:t>
            </a:r>
            <a:r>
              <a:rPr lang="en-US" sz="2400">
                <a:solidFill>
                  <a:srgbClr val="000000"/>
                </a:solidFill>
              </a:rPr>
              <a:t>rd</a:t>
            </a:r>
            <a:r>
              <a:rPr lang="en-US" sz="2400">
                <a:solidFill>
                  <a:srgbClr val="000000"/>
                </a:solidFill>
              </a:rPr>
              <a:t> </a:t>
            </a:r>
            <a:endParaRPr lang="en-IN" sz="2000">
              <a:solidFill>
                <a:srgbClr val="000000"/>
              </a:solidFill>
            </a:endParaRPr>
          </a:p>
          <a:p>
            <a:pPr marL="457200" indent="-457200" algn="l">
              <a:buFont typeface="+mj-lt"/>
              <a:buAutoNum type="arabicPeriod"/>
            </a:pPr>
            <a:r>
              <a:rPr lang="en-US" sz="2400">
                <a:solidFill>
                  <a:srgbClr val="000000"/>
                </a:solidFill>
              </a:rPr>
              <a:t>L</a:t>
            </a:r>
            <a:r>
              <a:rPr lang="en-US" sz="2400">
                <a:solidFill>
                  <a:srgbClr val="000000"/>
                </a:solidFill>
              </a:rPr>
              <a:t>e</a:t>
            </a:r>
            <a:r>
              <a:rPr lang="en-US" sz="2400">
                <a:solidFill>
                  <a:srgbClr val="000000"/>
                </a:solidFill>
              </a:rPr>
              <a:t>a</a:t>
            </a:r>
            <a:r>
              <a:rPr lang="en-US" sz="2400">
                <a:solidFill>
                  <a:srgbClr val="000000"/>
                </a:solidFill>
              </a:rPr>
              <a:t>v</a:t>
            </a:r>
            <a:r>
              <a:rPr lang="en-US" sz="2400">
                <a:solidFill>
                  <a:srgbClr val="000000"/>
                </a:solidFill>
              </a:rPr>
              <a:t>e</a:t>
            </a:r>
            <a:r>
              <a:rPr lang="en-US" sz="2400">
                <a:solidFill>
                  <a:srgbClr val="000000"/>
                </a:solidFill>
              </a:rPr>
              <a:t> </a:t>
            </a:r>
            <a:r>
              <a:rPr lang="en-US" sz="2400">
                <a:solidFill>
                  <a:srgbClr val="000000"/>
                </a:solidFill>
              </a:rPr>
              <a:t>&amp;</a:t>
            </a:r>
            <a:r>
              <a:rPr lang="en-US" sz="2400">
                <a:solidFill>
                  <a:srgbClr val="000000"/>
                </a:solidFill>
              </a:rPr>
              <a:t> </a:t>
            </a:r>
            <a:r>
              <a:rPr lang="en-US" sz="2400">
                <a:solidFill>
                  <a:srgbClr val="000000"/>
                </a:solidFill>
              </a:rPr>
              <a:t>A</a:t>
            </a:r>
            <a:r>
              <a:rPr lang="en-US" sz="2400">
                <a:solidFill>
                  <a:srgbClr val="000000"/>
                </a:solidFill>
              </a:rPr>
              <a:t>b</a:t>
            </a:r>
            <a:r>
              <a:rPr lang="en-US" sz="2400">
                <a:solidFill>
                  <a:srgbClr val="000000"/>
                </a:solidFill>
              </a:rPr>
              <a:t>s</a:t>
            </a:r>
            <a:r>
              <a:rPr lang="en-US" sz="2400">
                <a:solidFill>
                  <a:srgbClr val="000000"/>
                </a:solidFill>
              </a:rPr>
              <a:t>e</a:t>
            </a:r>
            <a:r>
              <a:rPr lang="en-US" sz="2400">
                <a:solidFill>
                  <a:srgbClr val="000000"/>
                </a:solidFill>
              </a:rPr>
              <a:t>n</a:t>
            </a:r>
            <a:r>
              <a:rPr lang="en-US" sz="2400">
                <a:solidFill>
                  <a:srgbClr val="000000"/>
                </a:solidFill>
              </a:rPr>
              <a:t>c</a:t>
            </a:r>
            <a:r>
              <a:rPr lang="en-US" sz="2400">
                <a:solidFill>
                  <a:srgbClr val="000000"/>
                </a:solidFill>
              </a:rPr>
              <a:t>e</a:t>
            </a:r>
            <a:r>
              <a:rPr lang="en-US" sz="2400">
                <a:solidFill>
                  <a:srgbClr val="000000"/>
                </a:solidFill>
              </a:rPr>
              <a:t> </a:t>
            </a:r>
            <a:r>
              <a:rPr lang="en-US" sz="2400">
                <a:solidFill>
                  <a:srgbClr val="000000"/>
                </a:solidFill>
              </a:rPr>
              <a:t>R</a:t>
            </a:r>
            <a:r>
              <a:rPr lang="en-US" sz="2400">
                <a:solidFill>
                  <a:srgbClr val="000000"/>
                </a:solidFill>
              </a:rPr>
              <a:t>e</a:t>
            </a:r>
            <a:r>
              <a:rPr lang="en-US" sz="2400">
                <a:solidFill>
                  <a:srgbClr val="000000"/>
                </a:solidFill>
              </a:rPr>
              <a:t>c</a:t>
            </a:r>
            <a:r>
              <a:rPr lang="en-US" sz="2400">
                <a:solidFill>
                  <a:srgbClr val="000000"/>
                </a:solidFill>
              </a:rPr>
              <a:t>ord</a:t>
            </a:r>
            <a:r>
              <a:rPr lang="en-US" sz="2400">
                <a:solidFill>
                  <a:srgbClr val="000000"/>
                </a:solidFill>
              </a:rPr>
              <a:t> </a:t>
            </a:r>
            <a:endParaRPr lang="en-IN" sz="2000">
              <a:solidFill>
                <a:srgbClr val="000000"/>
              </a:solidFill>
            </a:endParaRPr>
          </a:p>
          <a:p>
            <a:pPr marL="342900" indent="-342900" algn="l">
              <a:buFont typeface="Arial" panose="020B0604020202020204"/>
              <a:buChar char="•"/>
            </a:pPr>
            <a:r>
              <a:rPr lang="en-US" sz="2400">
                <a:solidFill>
                  <a:srgbClr val="000000"/>
                </a:solidFill>
              </a:rPr>
              <a:t>F</a:t>
            </a:r>
            <a:r>
              <a:rPr lang="en-US" sz="2400">
                <a:solidFill>
                  <a:srgbClr val="000000"/>
                </a:solidFill>
              </a:rPr>
              <a:t>e</a:t>
            </a:r>
            <a:r>
              <a:rPr lang="en-US" sz="2400">
                <a:solidFill>
                  <a:srgbClr val="000000"/>
                </a:solidFill>
              </a:rPr>
              <a:t>a</a:t>
            </a:r>
            <a:r>
              <a:rPr lang="en-US" sz="2400">
                <a:solidFill>
                  <a:srgbClr val="000000"/>
                </a:solidFill>
              </a:rPr>
              <a:t>t</a:t>
            </a:r>
            <a:r>
              <a:rPr lang="en-US" sz="2400">
                <a:solidFill>
                  <a:srgbClr val="000000"/>
                </a:solidFill>
              </a:rPr>
              <a:t>u</a:t>
            </a:r>
            <a:r>
              <a:rPr lang="en-US" sz="2400">
                <a:solidFill>
                  <a:srgbClr val="000000"/>
                </a:solidFill>
              </a:rPr>
              <a:t>r</a:t>
            </a:r>
            <a:r>
              <a:rPr lang="en-US" sz="2400">
                <a:solidFill>
                  <a:srgbClr val="000000"/>
                </a:solidFill>
              </a:rPr>
              <a:t>e</a:t>
            </a:r>
            <a:r>
              <a:rPr lang="en-US" sz="2400">
                <a:solidFill>
                  <a:srgbClr val="000000"/>
                </a:solidFill>
              </a:rPr>
              <a:t> </a:t>
            </a:r>
            <a:r>
              <a:rPr lang="en-US" sz="2400">
                <a:solidFill>
                  <a:srgbClr val="000000"/>
                </a:solidFill>
              </a:rPr>
              <a:t>C</a:t>
            </a:r>
            <a:r>
              <a:rPr lang="en-US" sz="2400">
                <a:solidFill>
                  <a:srgbClr val="000000"/>
                </a:solidFill>
              </a:rPr>
              <a:t>o</a:t>
            </a:r>
            <a:r>
              <a:rPr lang="en-US" sz="2400">
                <a:solidFill>
                  <a:srgbClr val="000000"/>
                </a:solidFill>
              </a:rPr>
              <a:t>l</a:t>
            </a:r>
            <a:r>
              <a:rPr lang="en-US" sz="2400">
                <a:solidFill>
                  <a:srgbClr val="000000"/>
                </a:solidFill>
              </a:rPr>
              <a:t>l</a:t>
            </a:r>
            <a:r>
              <a:rPr lang="en-US" sz="2400">
                <a:solidFill>
                  <a:srgbClr val="000000"/>
                </a:solidFill>
              </a:rPr>
              <a:t>e</a:t>
            </a:r>
            <a:r>
              <a:rPr lang="en-US" sz="2400">
                <a:solidFill>
                  <a:srgbClr val="000000"/>
                </a:solidFill>
              </a:rPr>
              <a:t>ction</a:t>
            </a:r>
            <a:r>
              <a:rPr lang="en-US" sz="2400">
                <a:solidFill>
                  <a:srgbClr val="000000"/>
                </a:solidFill>
              </a:rPr>
              <a:t> </a:t>
            </a:r>
            <a:r>
              <a:rPr lang="en-US" sz="2400">
                <a:solidFill>
                  <a:srgbClr val="000000"/>
                </a:solidFill>
              </a:rPr>
              <a:t>:</a:t>
            </a:r>
            <a:endParaRPr lang="en-IN" sz="2000">
              <a:solidFill>
                <a:srgbClr val="000000"/>
              </a:solidFill>
            </a:endParaRPr>
          </a:p>
          <a:p>
            <a:pPr marL="457200" indent="-457200" algn="l">
              <a:buFont typeface="+mj-lt"/>
              <a:buAutoNum type="arabicPeriod"/>
            </a:pPr>
            <a:r>
              <a:rPr lang="en-US" sz="2400">
                <a:solidFill>
                  <a:srgbClr val="000000"/>
                </a:solidFill>
              </a:rPr>
              <a:t> </a:t>
            </a:r>
            <a:r>
              <a:rPr lang="en-US" sz="2400">
                <a:solidFill>
                  <a:srgbClr val="000000"/>
                </a:solidFill>
              </a:rPr>
              <a:t>D</a:t>
            </a:r>
            <a:r>
              <a:rPr lang="en-US" sz="2400">
                <a:solidFill>
                  <a:srgbClr val="000000"/>
                </a:solidFill>
              </a:rPr>
              <a:t>a</a:t>
            </a:r>
            <a:r>
              <a:rPr lang="en-US" sz="2400">
                <a:solidFill>
                  <a:srgbClr val="000000"/>
                </a:solidFill>
              </a:rPr>
              <a:t>t</a:t>
            </a:r>
            <a:r>
              <a:rPr lang="en-US" sz="2400">
                <a:solidFill>
                  <a:srgbClr val="000000"/>
                </a:solidFill>
              </a:rPr>
              <a:t>a</a:t>
            </a:r>
            <a:r>
              <a:rPr lang="en-US" sz="2400">
                <a:solidFill>
                  <a:srgbClr val="000000"/>
                </a:solidFill>
              </a:rPr>
              <a:t> </a:t>
            </a:r>
            <a:r>
              <a:rPr lang="en-US" sz="2400">
                <a:solidFill>
                  <a:srgbClr val="000000"/>
                </a:solidFill>
              </a:rPr>
              <a:t>P</a:t>
            </a:r>
            <a:r>
              <a:rPr lang="en-US" sz="2400">
                <a:solidFill>
                  <a:srgbClr val="000000"/>
                </a:solidFill>
              </a:rPr>
              <a:t>o</a:t>
            </a:r>
            <a:r>
              <a:rPr lang="en-US" sz="2400">
                <a:solidFill>
                  <a:srgbClr val="000000"/>
                </a:solidFill>
              </a:rPr>
              <a:t>i</a:t>
            </a:r>
            <a:r>
              <a:rPr lang="en-US" sz="2400">
                <a:solidFill>
                  <a:srgbClr val="000000"/>
                </a:solidFill>
              </a:rPr>
              <a:t>n</a:t>
            </a:r>
            <a:r>
              <a:rPr lang="en-US" sz="2400">
                <a:solidFill>
                  <a:srgbClr val="000000"/>
                </a:solidFill>
              </a:rPr>
              <a:t>t</a:t>
            </a:r>
            <a:r>
              <a:rPr lang="en-US" sz="2400">
                <a:solidFill>
                  <a:srgbClr val="000000"/>
                </a:solidFill>
              </a:rPr>
              <a:t>s</a:t>
            </a:r>
            <a:endParaRPr lang="en-IN" sz="2000">
              <a:solidFill>
                <a:srgbClr val="000000"/>
              </a:solidFill>
            </a:endParaRPr>
          </a:p>
          <a:p>
            <a:pPr marL="457200" indent="-457200" algn="l">
              <a:buFont typeface="+mj-lt"/>
              <a:buAutoNum type="arabicPeriod"/>
            </a:pPr>
            <a:r>
              <a:rPr lang="en-US" sz="2400">
                <a:solidFill>
                  <a:srgbClr val="000000"/>
                </a:solidFill>
              </a:rPr>
              <a:t> </a:t>
            </a:r>
            <a:r>
              <a:rPr lang="en-US" sz="2400">
                <a:solidFill>
                  <a:srgbClr val="000000"/>
                </a:solidFill>
              </a:rPr>
              <a:t>G</a:t>
            </a:r>
            <a:r>
              <a:rPr lang="en-US" sz="2400">
                <a:solidFill>
                  <a:srgbClr val="000000"/>
                </a:solidFill>
              </a:rPr>
              <a:t>r</a:t>
            </a:r>
            <a:r>
              <a:rPr lang="en-US" sz="2400">
                <a:solidFill>
                  <a:srgbClr val="000000"/>
                </a:solidFill>
              </a:rPr>
              <a:t>a</a:t>
            </a:r>
            <a:r>
              <a:rPr lang="en-US" sz="2400">
                <a:solidFill>
                  <a:srgbClr val="000000"/>
                </a:solidFill>
              </a:rPr>
              <a:t>n</a:t>
            </a:r>
            <a:r>
              <a:rPr lang="en-US" sz="2400">
                <a:solidFill>
                  <a:srgbClr val="000000"/>
                </a:solidFill>
              </a:rPr>
              <a:t>u</a:t>
            </a:r>
            <a:r>
              <a:rPr lang="en-US" sz="2400">
                <a:solidFill>
                  <a:srgbClr val="000000"/>
                </a:solidFill>
              </a:rPr>
              <a:t>l</a:t>
            </a:r>
            <a:r>
              <a:rPr lang="en-US" sz="2400">
                <a:solidFill>
                  <a:srgbClr val="000000"/>
                </a:solidFill>
              </a:rPr>
              <a:t>a</a:t>
            </a:r>
            <a:r>
              <a:rPr lang="en-US" sz="2400">
                <a:solidFill>
                  <a:srgbClr val="000000"/>
                </a:solidFill>
              </a:rPr>
              <a:t>r</a:t>
            </a:r>
            <a:r>
              <a:rPr lang="en-US" sz="2400">
                <a:solidFill>
                  <a:srgbClr val="000000"/>
                </a:solidFill>
              </a:rPr>
              <a:t>i</a:t>
            </a:r>
            <a:r>
              <a:rPr lang="en-US" sz="2400">
                <a:solidFill>
                  <a:srgbClr val="000000"/>
                </a:solidFill>
              </a:rPr>
              <a:t>t</a:t>
            </a:r>
            <a:r>
              <a:rPr lang="en-US" sz="2400">
                <a:solidFill>
                  <a:srgbClr val="000000"/>
                </a:solidFill>
              </a:rPr>
              <a:t>y</a:t>
            </a:r>
            <a:r>
              <a:rPr lang="en-US" sz="2400">
                <a:solidFill>
                  <a:srgbClr val="000000"/>
                </a:solidFill>
              </a:rPr>
              <a:t> </a:t>
            </a:r>
            <a:r>
              <a:rPr lang="en-US" sz="2400">
                <a:solidFill>
                  <a:srgbClr val="000000"/>
                </a:solidFill>
              </a:rPr>
              <a:t>&amp;</a:t>
            </a:r>
            <a:r>
              <a:rPr lang="en-US" sz="2400">
                <a:solidFill>
                  <a:srgbClr val="000000"/>
                </a:solidFill>
              </a:rPr>
              <a:t> </a:t>
            </a:r>
            <a:r>
              <a:rPr lang="en-US" sz="2400">
                <a:solidFill>
                  <a:srgbClr val="000000"/>
                </a:solidFill>
              </a:rPr>
              <a:t>U</a:t>
            </a:r>
            <a:r>
              <a:rPr lang="en-US" sz="2400">
                <a:solidFill>
                  <a:srgbClr val="000000"/>
                </a:solidFill>
              </a:rPr>
              <a:t>s</a:t>
            </a:r>
            <a:r>
              <a:rPr lang="en-US" sz="2400">
                <a:solidFill>
                  <a:srgbClr val="000000"/>
                </a:solidFill>
              </a:rPr>
              <a:t>e</a:t>
            </a:r>
            <a:r>
              <a:rPr lang="en-US" sz="2400">
                <a:solidFill>
                  <a:srgbClr val="000000"/>
                </a:solidFill>
              </a:rPr>
              <a:t>r</a:t>
            </a:r>
            <a:r>
              <a:rPr lang="en-US" sz="2400">
                <a:solidFill>
                  <a:srgbClr val="000000"/>
                </a:solidFill>
              </a:rPr>
              <a:t> </a:t>
            </a:r>
            <a:r>
              <a:rPr lang="en-US" sz="2400">
                <a:solidFill>
                  <a:srgbClr val="000000"/>
                </a:solidFill>
              </a:rPr>
              <a:t>r</a:t>
            </a:r>
            <a:r>
              <a:rPr lang="en-US" sz="2400">
                <a:solidFill>
                  <a:srgbClr val="000000"/>
                </a:solidFill>
              </a:rPr>
              <a:t>o</a:t>
            </a:r>
            <a:r>
              <a:rPr lang="en-US" sz="2400">
                <a:solidFill>
                  <a:srgbClr val="000000"/>
                </a:solidFill>
              </a:rPr>
              <a:t>l</a:t>
            </a:r>
            <a:r>
              <a:rPr lang="en-US" sz="2400">
                <a:solidFill>
                  <a:srgbClr val="000000"/>
                </a:solidFill>
              </a:rPr>
              <a:t>e</a:t>
            </a:r>
            <a:r>
              <a:rPr lang="en-US" sz="2400">
                <a:solidFill>
                  <a:srgbClr val="000000"/>
                </a:solidFill>
              </a:rPr>
              <a:t>s</a:t>
            </a:r>
            <a:endParaRPr lang="en-IN" sz="2000">
              <a:solidFill>
                <a:srgbClr val="000000"/>
              </a:solidFill>
            </a:endParaRPr>
          </a:p>
          <a:p>
            <a:pPr marL="342900" indent="-342900" algn="l">
              <a:buFont typeface="Arial" panose="020B0604020202020204"/>
              <a:buChar char="•"/>
            </a:pPr>
            <a:r>
              <a:rPr lang="en-US" sz="2400">
                <a:solidFill>
                  <a:srgbClr val="000000"/>
                </a:solidFill>
              </a:rPr>
              <a:t>D</a:t>
            </a:r>
            <a:r>
              <a:rPr lang="en-US" sz="2400">
                <a:solidFill>
                  <a:srgbClr val="000000"/>
                </a:solidFill>
              </a:rPr>
              <a:t>a</a:t>
            </a:r>
            <a:r>
              <a:rPr lang="en-US" sz="2400">
                <a:solidFill>
                  <a:srgbClr val="000000"/>
                </a:solidFill>
              </a:rPr>
              <a:t>t</a:t>
            </a:r>
            <a:r>
              <a:rPr lang="en-US" sz="2400">
                <a:solidFill>
                  <a:srgbClr val="000000"/>
                </a:solidFill>
              </a:rPr>
              <a:t>a</a:t>
            </a:r>
            <a:r>
              <a:rPr lang="en-US" sz="2400">
                <a:solidFill>
                  <a:srgbClr val="000000"/>
                </a:solidFill>
              </a:rPr>
              <a:t> </a:t>
            </a:r>
            <a:r>
              <a:rPr lang="en-US" sz="2400">
                <a:solidFill>
                  <a:srgbClr val="000000"/>
                </a:solidFill>
              </a:rPr>
              <a:t>C</a:t>
            </a:r>
            <a:r>
              <a:rPr lang="en-US" sz="2400">
                <a:solidFill>
                  <a:srgbClr val="000000"/>
                </a:solidFill>
              </a:rPr>
              <a:t>l</a:t>
            </a:r>
            <a:r>
              <a:rPr lang="en-US" sz="2400">
                <a:solidFill>
                  <a:srgbClr val="000000"/>
                </a:solidFill>
              </a:rPr>
              <a:t>e</a:t>
            </a:r>
            <a:r>
              <a:rPr lang="en-US" sz="2400">
                <a:solidFill>
                  <a:srgbClr val="000000"/>
                </a:solidFill>
              </a:rPr>
              <a:t>a</a:t>
            </a:r>
            <a:r>
              <a:rPr lang="en-US" sz="2400">
                <a:solidFill>
                  <a:srgbClr val="000000"/>
                </a:solidFill>
              </a:rPr>
              <a:t>n</a:t>
            </a:r>
            <a:r>
              <a:rPr lang="en-US" sz="2400">
                <a:solidFill>
                  <a:srgbClr val="000000"/>
                </a:solidFill>
              </a:rPr>
              <a:t>i</a:t>
            </a:r>
            <a:r>
              <a:rPr lang="en-US" sz="2400">
                <a:solidFill>
                  <a:srgbClr val="000000"/>
                </a:solidFill>
              </a:rPr>
              <a:t>n</a:t>
            </a:r>
            <a:r>
              <a:rPr lang="en-US" sz="2400">
                <a:solidFill>
                  <a:srgbClr val="000000"/>
                </a:solidFill>
              </a:rPr>
              <a:t>g</a:t>
            </a:r>
            <a:r>
              <a:rPr lang="en-US" sz="2400">
                <a:solidFill>
                  <a:srgbClr val="000000"/>
                </a:solidFill>
              </a:rPr>
              <a:t> </a:t>
            </a:r>
            <a:r>
              <a:rPr lang="en-US" sz="2400">
                <a:solidFill>
                  <a:srgbClr val="000000"/>
                </a:solidFill>
              </a:rPr>
              <a:t>:</a:t>
            </a:r>
            <a:r>
              <a:rPr lang="en-US" sz="2400">
                <a:solidFill>
                  <a:srgbClr val="000000"/>
                </a:solidFill>
              </a:rPr>
              <a:t> </a:t>
            </a:r>
            <a:endParaRPr lang="en-IN" sz="2000">
              <a:solidFill>
                <a:srgbClr val="000000"/>
              </a:solidFill>
            </a:endParaRPr>
          </a:p>
          <a:p>
            <a:pPr marL="457200" indent="-457200" algn="l">
              <a:buFont typeface="+mj-lt"/>
              <a:buAutoNum type="arabicPeriod"/>
            </a:pPr>
            <a:r>
              <a:rPr lang="en-US" sz="2400">
                <a:solidFill>
                  <a:srgbClr val="000000"/>
                </a:solidFill>
              </a:rPr>
              <a:t>H</a:t>
            </a:r>
            <a:r>
              <a:rPr lang="en-US" sz="2400">
                <a:solidFill>
                  <a:srgbClr val="000000"/>
                </a:solidFill>
              </a:rPr>
              <a:t>a</a:t>
            </a:r>
            <a:r>
              <a:rPr lang="en-US" sz="2400">
                <a:solidFill>
                  <a:srgbClr val="000000"/>
                </a:solidFill>
              </a:rPr>
              <a:t>n</a:t>
            </a:r>
            <a:r>
              <a:rPr lang="en-US" sz="2400">
                <a:solidFill>
                  <a:srgbClr val="000000"/>
                </a:solidFill>
              </a:rPr>
              <a:t>d</a:t>
            </a:r>
            <a:r>
              <a:rPr lang="en-US" sz="2400">
                <a:solidFill>
                  <a:srgbClr val="000000"/>
                </a:solidFill>
              </a:rPr>
              <a:t>l</a:t>
            </a:r>
            <a:r>
              <a:rPr lang="en-US" sz="2400">
                <a:solidFill>
                  <a:srgbClr val="000000"/>
                </a:solidFill>
              </a:rPr>
              <a:t>i</a:t>
            </a:r>
            <a:r>
              <a:rPr lang="en-US" sz="2400">
                <a:solidFill>
                  <a:srgbClr val="000000"/>
                </a:solidFill>
              </a:rPr>
              <a:t>n</a:t>
            </a:r>
            <a:r>
              <a:rPr lang="en-US" sz="2400">
                <a:solidFill>
                  <a:srgbClr val="000000"/>
                </a:solidFill>
              </a:rPr>
              <a:t>g</a:t>
            </a:r>
            <a:r>
              <a:rPr lang="en-US" sz="2400">
                <a:solidFill>
                  <a:srgbClr val="000000"/>
                </a:solidFill>
              </a:rPr>
              <a:t> </a:t>
            </a:r>
            <a:r>
              <a:rPr lang="en-US" sz="2400">
                <a:solidFill>
                  <a:srgbClr val="000000"/>
                </a:solidFill>
              </a:rPr>
              <a:t>M</a:t>
            </a:r>
            <a:r>
              <a:rPr lang="en-US" sz="2400">
                <a:solidFill>
                  <a:srgbClr val="000000"/>
                </a:solidFill>
              </a:rPr>
              <a:t>i</a:t>
            </a:r>
            <a:r>
              <a:rPr lang="en-US" sz="2400">
                <a:solidFill>
                  <a:srgbClr val="000000"/>
                </a:solidFill>
              </a:rPr>
              <a:t>s</a:t>
            </a:r>
            <a:r>
              <a:rPr lang="en-US" sz="2400">
                <a:solidFill>
                  <a:srgbClr val="000000"/>
                </a:solidFill>
              </a:rPr>
              <a:t>s</a:t>
            </a:r>
            <a:r>
              <a:rPr lang="en-US" sz="2400">
                <a:solidFill>
                  <a:srgbClr val="000000"/>
                </a:solidFill>
              </a:rPr>
              <a:t>i</a:t>
            </a:r>
            <a:r>
              <a:rPr lang="en-US" sz="2400">
                <a:solidFill>
                  <a:srgbClr val="000000"/>
                </a:solidFill>
              </a:rPr>
              <a:t>ng</a:t>
            </a:r>
            <a:r>
              <a:rPr lang="en-US" sz="2400">
                <a:solidFill>
                  <a:srgbClr val="000000"/>
                </a:solidFill>
              </a:rPr>
              <a:t> </a:t>
            </a:r>
            <a:r>
              <a:rPr lang="en-US" sz="2400">
                <a:solidFill>
                  <a:srgbClr val="000000"/>
                </a:solidFill>
              </a:rPr>
              <a:t>V</a:t>
            </a:r>
            <a:r>
              <a:rPr lang="en-US" sz="2400">
                <a:solidFill>
                  <a:srgbClr val="000000"/>
                </a:solidFill>
              </a:rPr>
              <a:t>a</a:t>
            </a:r>
            <a:r>
              <a:rPr lang="en-US" sz="2400">
                <a:solidFill>
                  <a:srgbClr val="000000"/>
                </a:solidFill>
              </a:rPr>
              <a:t>l</a:t>
            </a:r>
            <a:r>
              <a:rPr lang="en-US" sz="2400">
                <a:solidFill>
                  <a:srgbClr val="000000"/>
                </a:solidFill>
              </a:rPr>
              <a:t>u</a:t>
            </a:r>
            <a:r>
              <a:rPr lang="en-US" sz="2400">
                <a:solidFill>
                  <a:srgbClr val="000000"/>
                </a:solidFill>
              </a:rPr>
              <a:t>e</a:t>
            </a:r>
            <a:r>
              <a:rPr lang="en-US" sz="2400">
                <a:solidFill>
                  <a:srgbClr val="000000"/>
                </a:solidFill>
              </a:rPr>
              <a:t>s</a:t>
            </a:r>
            <a:r>
              <a:rPr lang="en-US" sz="2400">
                <a:solidFill>
                  <a:srgbClr val="000000"/>
                </a:solidFill>
              </a:rPr>
              <a:t> </a:t>
            </a:r>
            <a:endParaRPr lang="en-IN" sz="2000">
              <a:solidFill>
                <a:srgbClr val="000000"/>
              </a:solidFill>
            </a:endParaRPr>
          </a:p>
          <a:p>
            <a:pPr marL="457200" indent="-457200" algn="l">
              <a:buFont typeface="+mj-lt"/>
              <a:buAutoNum type="arabicPeriod"/>
            </a:pPr>
            <a:r>
              <a:rPr lang="en-US" sz="2400">
                <a:solidFill>
                  <a:srgbClr val="000000"/>
                </a:solidFill>
              </a:rPr>
              <a:t> </a:t>
            </a:r>
            <a:r>
              <a:rPr lang="en-US" sz="2400">
                <a:solidFill>
                  <a:srgbClr val="000000"/>
                </a:solidFill>
              </a:rPr>
              <a:t>I</a:t>
            </a:r>
            <a:r>
              <a:rPr lang="en-US" sz="2400">
                <a:solidFill>
                  <a:srgbClr val="000000"/>
                </a:solidFill>
              </a:rPr>
              <a:t>d</a:t>
            </a:r>
            <a:r>
              <a:rPr lang="en-US" sz="2400">
                <a:solidFill>
                  <a:srgbClr val="000000"/>
                </a:solidFill>
              </a:rPr>
              <a:t>e</a:t>
            </a:r>
            <a:r>
              <a:rPr lang="en-US" sz="2400">
                <a:solidFill>
                  <a:srgbClr val="000000"/>
                </a:solidFill>
              </a:rPr>
              <a:t>n</a:t>
            </a:r>
            <a:r>
              <a:rPr lang="en-US" sz="2400">
                <a:solidFill>
                  <a:srgbClr val="000000"/>
                </a:solidFill>
              </a:rPr>
              <a:t>t</a:t>
            </a:r>
            <a:r>
              <a:rPr lang="en-US" sz="2400">
                <a:solidFill>
                  <a:srgbClr val="000000"/>
                </a:solidFill>
              </a:rPr>
              <a:t>i</a:t>
            </a:r>
            <a:r>
              <a:rPr lang="en-US" sz="2400">
                <a:solidFill>
                  <a:srgbClr val="000000"/>
                </a:solidFill>
              </a:rPr>
              <a:t>f</a:t>
            </a:r>
            <a:r>
              <a:rPr lang="en-US" sz="2400">
                <a:solidFill>
                  <a:srgbClr val="000000"/>
                </a:solidFill>
              </a:rPr>
              <a:t>y</a:t>
            </a:r>
            <a:r>
              <a:rPr lang="en-US" sz="2400">
                <a:solidFill>
                  <a:srgbClr val="000000"/>
                </a:solidFill>
              </a:rPr>
              <a:t>i</a:t>
            </a:r>
            <a:r>
              <a:rPr lang="en-US" sz="2400">
                <a:solidFill>
                  <a:srgbClr val="000000"/>
                </a:solidFill>
              </a:rPr>
              <a:t>n</a:t>
            </a:r>
            <a:r>
              <a:rPr lang="en-US" sz="2400">
                <a:solidFill>
                  <a:srgbClr val="000000"/>
                </a:solidFill>
              </a:rPr>
              <a:t>g</a:t>
            </a:r>
            <a:r>
              <a:rPr lang="en-US" sz="2400">
                <a:solidFill>
                  <a:srgbClr val="000000"/>
                </a:solidFill>
              </a:rPr>
              <a:t> </a:t>
            </a:r>
            <a:r>
              <a:rPr lang="en-US" sz="2400">
                <a:solidFill>
                  <a:srgbClr val="000000"/>
                </a:solidFill>
              </a:rPr>
              <a:t>&amp;</a:t>
            </a:r>
            <a:r>
              <a:rPr lang="en-US" sz="2400">
                <a:solidFill>
                  <a:srgbClr val="000000"/>
                </a:solidFill>
              </a:rPr>
              <a:t> </a:t>
            </a:r>
            <a:r>
              <a:rPr lang="en-US" sz="2400">
                <a:solidFill>
                  <a:srgbClr val="000000"/>
                </a:solidFill>
              </a:rPr>
              <a:t>R</a:t>
            </a:r>
            <a:r>
              <a:rPr lang="en-US" sz="2400">
                <a:solidFill>
                  <a:srgbClr val="000000"/>
                </a:solidFill>
              </a:rPr>
              <a:t>e</a:t>
            </a:r>
            <a:r>
              <a:rPr lang="en-US" sz="2400">
                <a:solidFill>
                  <a:srgbClr val="000000"/>
                </a:solidFill>
              </a:rPr>
              <a:t>m</a:t>
            </a:r>
            <a:r>
              <a:rPr lang="en-US" sz="2400">
                <a:solidFill>
                  <a:srgbClr val="000000"/>
                </a:solidFill>
              </a:rPr>
              <a:t>o</a:t>
            </a:r>
            <a:r>
              <a:rPr lang="en-US" sz="2400">
                <a:solidFill>
                  <a:srgbClr val="000000"/>
                </a:solidFill>
              </a:rPr>
              <a:t>v</a:t>
            </a:r>
            <a:r>
              <a:rPr lang="en-US" sz="2400">
                <a:solidFill>
                  <a:srgbClr val="000000"/>
                </a:solidFill>
              </a:rPr>
              <a:t>i</a:t>
            </a:r>
            <a:r>
              <a:rPr lang="en-US" sz="2400">
                <a:solidFill>
                  <a:srgbClr val="000000"/>
                </a:solidFill>
              </a:rPr>
              <a:t>ng</a:t>
            </a:r>
            <a:r>
              <a:rPr lang="en-US" sz="2400">
                <a:solidFill>
                  <a:srgbClr val="000000"/>
                </a:solidFill>
              </a:rPr>
              <a:t> </a:t>
            </a:r>
            <a:r>
              <a:rPr lang="en-US" sz="2400">
                <a:solidFill>
                  <a:srgbClr val="000000"/>
                </a:solidFill>
              </a:rPr>
              <a:t>O</a:t>
            </a:r>
            <a:r>
              <a:rPr lang="en-US" sz="2400">
                <a:solidFill>
                  <a:srgbClr val="000000"/>
                </a:solidFill>
              </a:rPr>
              <a:t>u</a:t>
            </a:r>
            <a:r>
              <a:rPr lang="en-US" sz="2400">
                <a:solidFill>
                  <a:srgbClr val="000000"/>
                </a:solidFill>
              </a:rPr>
              <a:t>t</a:t>
            </a:r>
            <a:r>
              <a:rPr lang="en-US" sz="2400">
                <a:solidFill>
                  <a:srgbClr val="000000"/>
                </a:solidFill>
              </a:rPr>
              <a:t>l</a:t>
            </a:r>
            <a:r>
              <a:rPr lang="en-US" sz="2400">
                <a:solidFill>
                  <a:srgbClr val="000000"/>
                </a:solidFill>
              </a:rPr>
              <a:t>i</a:t>
            </a:r>
            <a:r>
              <a:rPr lang="en-US" sz="2400">
                <a:solidFill>
                  <a:srgbClr val="000000"/>
                </a:solidFill>
              </a:rPr>
              <a:t>e</a:t>
            </a:r>
            <a:r>
              <a:rPr lang="en-US" sz="2400">
                <a:solidFill>
                  <a:srgbClr val="000000"/>
                </a:solidFill>
              </a:rPr>
              <a:t>r</a:t>
            </a:r>
            <a:r>
              <a:rPr lang="en-US" sz="2400">
                <a:solidFill>
                  <a:srgbClr val="000000"/>
                </a:solidFill>
              </a:rPr>
              <a:t>s</a:t>
            </a:r>
            <a:endParaRPr lang="en-IN" sz="2000">
              <a:solidFill>
                <a:srgbClr val="000000"/>
              </a:solidFill>
            </a:endParaRPr>
          </a:p>
          <a:p>
            <a:pPr marL="342900" indent="-342900" algn="l">
              <a:buFont typeface="Arial" panose="020B0604020202020204"/>
              <a:buChar char="•"/>
            </a:pPr>
            <a:r>
              <a:rPr lang="en-US" sz="2400">
                <a:solidFill>
                  <a:srgbClr val="000000"/>
                </a:solidFill>
              </a:rPr>
              <a:t>S</a:t>
            </a:r>
            <a:r>
              <a:rPr lang="en-US" sz="2400">
                <a:solidFill>
                  <a:srgbClr val="000000"/>
                </a:solidFill>
              </a:rPr>
              <a:t>u</a:t>
            </a:r>
            <a:r>
              <a:rPr lang="en-US" sz="2400">
                <a:solidFill>
                  <a:srgbClr val="000000"/>
                </a:solidFill>
              </a:rPr>
              <a:t>m</a:t>
            </a:r>
            <a:r>
              <a:rPr lang="en-US" sz="2400">
                <a:solidFill>
                  <a:srgbClr val="000000"/>
                </a:solidFill>
              </a:rPr>
              <a:t>m</a:t>
            </a:r>
            <a:r>
              <a:rPr lang="en-US" sz="2400">
                <a:solidFill>
                  <a:srgbClr val="000000"/>
                </a:solidFill>
              </a:rPr>
              <a:t>a</a:t>
            </a:r>
            <a:r>
              <a:rPr lang="en-US" sz="2400">
                <a:solidFill>
                  <a:srgbClr val="000000"/>
                </a:solidFill>
              </a:rPr>
              <a:t>r</a:t>
            </a:r>
            <a:r>
              <a:rPr lang="en-US" sz="2400">
                <a:solidFill>
                  <a:srgbClr val="000000"/>
                </a:solidFill>
              </a:rPr>
              <a:t>y</a:t>
            </a:r>
            <a:r>
              <a:rPr lang="en-US" sz="2400">
                <a:solidFill>
                  <a:srgbClr val="000000"/>
                </a:solidFill>
              </a:rPr>
              <a:t> </a:t>
            </a:r>
            <a:r>
              <a:rPr lang="en-US" sz="2400">
                <a:solidFill>
                  <a:srgbClr val="000000"/>
                </a:solidFill>
              </a:rPr>
              <a:t>:</a:t>
            </a:r>
            <a:r>
              <a:rPr lang="en-US" sz="2400">
                <a:solidFill>
                  <a:srgbClr val="000000"/>
                </a:solidFill>
              </a:rPr>
              <a:t> </a:t>
            </a:r>
            <a:endParaRPr lang="en-IN" sz="2000">
              <a:solidFill>
                <a:srgbClr val="000000"/>
              </a:solidFill>
            </a:endParaRPr>
          </a:p>
          <a:p>
            <a:pPr marL="457200" indent="-457200" algn="l">
              <a:buFont typeface="+mj-lt"/>
              <a:buAutoNum type="arabicPeriod"/>
            </a:pPr>
            <a:r>
              <a:rPr lang="en-US" sz="2400">
                <a:solidFill>
                  <a:srgbClr val="000000"/>
                </a:solidFill>
              </a:rPr>
              <a:t>O</a:t>
            </a:r>
            <a:r>
              <a:rPr lang="en-US" sz="2400">
                <a:solidFill>
                  <a:srgbClr val="000000"/>
                </a:solidFill>
              </a:rPr>
              <a:t>v</a:t>
            </a:r>
            <a:r>
              <a:rPr lang="en-US" sz="2400">
                <a:solidFill>
                  <a:srgbClr val="000000"/>
                </a:solidFill>
              </a:rPr>
              <a:t>e</a:t>
            </a:r>
            <a:r>
              <a:rPr lang="en-US" sz="2400">
                <a:solidFill>
                  <a:srgbClr val="000000"/>
                </a:solidFill>
              </a:rPr>
              <a:t>r</a:t>
            </a:r>
            <a:r>
              <a:rPr lang="en-US" sz="2400">
                <a:solidFill>
                  <a:srgbClr val="000000"/>
                </a:solidFill>
              </a:rPr>
              <a:t>a</a:t>
            </a:r>
            <a:r>
              <a:rPr lang="en-US" sz="2400">
                <a:solidFill>
                  <a:srgbClr val="000000"/>
                </a:solidFill>
              </a:rPr>
              <a:t>l</a:t>
            </a:r>
            <a:r>
              <a:rPr lang="en-US" sz="2400">
                <a:solidFill>
                  <a:srgbClr val="000000"/>
                </a:solidFill>
              </a:rPr>
              <a:t>l</a:t>
            </a:r>
            <a:r>
              <a:rPr lang="en-US" sz="2400">
                <a:solidFill>
                  <a:srgbClr val="000000"/>
                </a:solidFill>
              </a:rPr>
              <a:t> </a:t>
            </a:r>
            <a:r>
              <a:rPr lang="en-US" sz="2400">
                <a:solidFill>
                  <a:srgbClr val="000000"/>
                </a:solidFill>
              </a:rPr>
              <a:t>A</a:t>
            </a:r>
            <a:r>
              <a:rPr lang="en-US" sz="2400">
                <a:solidFill>
                  <a:srgbClr val="000000"/>
                </a:solidFill>
              </a:rPr>
              <a:t>t</a:t>
            </a:r>
            <a:r>
              <a:rPr lang="en-US" sz="2400">
                <a:solidFill>
                  <a:srgbClr val="000000"/>
                </a:solidFill>
              </a:rPr>
              <a:t>t</a:t>
            </a:r>
            <a:r>
              <a:rPr lang="en-US" sz="2400">
                <a:solidFill>
                  <a:srgbClr val="000000"/>
                </a:solidFill>
              </a:rPr>
              <a:t>e</a:t>
            </a:r>
            <a:r>
              <a:rPr lang="en-US" sz="2400">
                <a:solidFill>
                  <a:srgbClr val="000000"/>
                </a:solidFill>
              </a:rPr>
              <a:t>ndance</a:t>
            </a:r>
            <a:r>
              <a:rPr lang="en-US" sz="2400">
                <a:solidFill>
                  <a:srgbClr val="000000"/>
                </a:solidFill>
              </a:rPr>
              <a:t> </a:t>
            </a:r>
            <a:endParaRPr lang="en-IN" sz="2000">
              <a:solidFill>
                <a:srgbClr val="000000"/>
              </a:solidFill>
            </a:endParaRPr>
          </a:p>
          <a:p>
            <a:pPr marL="457200" indent="-457200" algn="l">
              <a:buFont typeface="+mj-lt"/>
              <a:buAutoNum type="arabicPeriod"/>
            </a:pPr>
            <a:r>
              <a:rPr lang="en-US" sz="2400">
                <a:solidFill>
                  <a:srgbClr val="000000"/>
                </a:solidFill>
              </a:rPr>
              <a:t> </a:t>
            </a:r>
            <a:r>
              <a:rPr lang="en-US" sz="2400">
                <a:solidFill>
                  <a:srgbClr val="000000"/>
                </a:solidFill>
              </a:rPr>
              <a:t>O</a:t>
            </a:r>
            <a:r>
              <a:rPr lang="en-US" sz="2400">
                <a:solidFill>
                  <a:srgbClr val="000000"/>
                </a:solidFill>
              </a:rPr>
              <a:t>v</a:t>
            </a:r>
            <a:r>
              <a:rPr lang="en-US" sz="2400">
                <a:solidFill>
                  <a:srgbClr val="000000"/>
                </a:solidFill>
              </a:rPr>
              <a:t>e</a:t>
            </a:r>
            <a:r>
              <a:rPr lang="en-US" sz="2400">
                <a:solidFill>
                  <a:srgbClr val="000000"/>
                </a:solidFill>
              </a:rPr>
              <a:t>r</a:t>
            </a:r>
            <a:r>
              <a:rPr lang="en-US" sz="2400">
                <a:solidFill>
                  <a:srgbClr val="000000"/>
                </a:solidFill>
              </a:rPr>
              <a:t>t</a:t>
            </a:r>
            <a:r>
              <a:rPr lang="en-US" sz="2400">
                <a:solidFill>
                  <a:srgbClr val="000000"/>
                </a:solidFill>
              </a:rPr>
              <a:t>i</a:t>
            </a:r>
            <a:r>
              <a:rPr lang="en-US" sz="2400">
                <a:solidFill>
                  <a:srgbClr val="000000"/>
                </a:solidFill>
              </a:rPr>
              <a:t>m</a:t>
            </a:r>
            <a:r>
              <a:rPr lang="en-US" sz="2400">
                <a:solidFill>
                  <a:srgbClr val="000000"/>
                </a:solidFill>
              </a:rPr>
              <a:t>e</a:t>
            </a:r>
            <a:r>
              <a:rPr lang="en-US" sz="2400">
                <a:solidFill>
                  <a:srgbClr val="000000"/>
                </a:solidFill>
              </a:rPr>
              <a:t> </a:t>
            </a:r>
            <a:r>
              <a:rPr lang="en-US" sz="2400">
                <a:solidFill>
                  <a:srgbClr val="000000"/>
                </a:solidFill>
              </a:rPr>
              <a:t>H</a:t>
            </a:r>
            <a:r>
              <a:rPr lang="en-US" sz="2400">
                <a:solidFill>
                  <a:srgbClr val="000000"/>
                </a:solidFill>
              </a:rPr>
              <a:t>o</a:t>
            </a:r>
            <a:r>
              <a:rPr lang="en-US" sz="2400">
                <a:solidFill>
                  <a:srgbClr val="000000"/>
                </a:solidFill>
              </a:rPr>
              <a:t>u</a:t>
            </a:r>
            <a:r>
              <a:rPr lang="en-US" sz="2400">
                <a:solidFill>
                  <a:srgbClr val="000000"/>
                </a:solidFill>
              </a:rPr>
              <a:t>r</a:t>
            </a:r>
            <a:r>
              <a:rPr lang="en-US" sz="2400">
                <a:solidFill>
                  <a:srgbClr val="000000"/>
                </a:solidFill>
              </a:rPr>
              <a:t>s</a:t>
            </a:r>
            <a:endParaRPr lang="en-IN" sz="2000">
              <a:solidFill>
                <a:srgbClr val="000000"/>
              </a:solidFill>
            </a:endParaRPr>
          </a:p>
          <a:p>
            <a:pPr marL="457200" indent="-457200" algn="l">
              <a:buFont typeface="+mj-lt"/>
              <a:buAutoNum type="arabicPeriod"/>
            </a:pPr>
            <a:endParaRPr lang="en-IN" sz="20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2971</Words>
  <Application>WPS Presentation</Application>
  <PresentationFormat/>
  <Paragraphs>126</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Trebuchet MS</vt:lpstr>
      <vt:lpstr>Times New Roman</vt:lpstr>
      <vt:lpstr>Arial</vt:lpstr>
      <vt:lpstr>Calibri</vt:lpstr>
      <vt:lpstr>Helvetica Neue</vt:lpstr>
      <vt:lpstr>Microsoft YaHei</vt:lpstr>
      <vt:lpstr>汉仪旗黑</vt:lpstr>
      <vt:lpstr>Arial Unicode MS</vt:lpstr>
      <vt:lpstr>SimSun</vt:lpstr>
      <vt:lpstr>宋体-简</vt:lpstr>
      <vt:lpstr>Office Theme</vt:lpstr>
      <vt:lpstr>VISUALIZING EMPLOYEE ATTENDANCE         TRENDS WITH EXCEL CHART</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EMPLOYEE ATTENDANCE         TRENDS WITH EXCEL CHART</dc:title>
  <dc:creator>Konduru Narasimha</dc:creator>
  <cp:lastModifiedBy>mahanatarajan</cp:lastModifiedBy>
  <cp:revision>2</cp:revision>
  <dcterms:created xsi:type="dcterms:W3CDTF">2024-08-30T15:13:07Z</dcterms:created>
  <dcterms:modified xsi:type="dcterms:W3CDTF">2024-08-30T15:13:07Z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6468626b17c84ef3a25c618695afb977</vt:lpwstr>
  </property>
  <property fmtid="{D5CDD505-2E9C-101B-9397-08002B2CF9AE}" pid="5" name="KSOProductBuildVer">
    <vt:lpwstr>1033-5.7.3.8096</vt:lpwstr>
  </property>
</Properties>
</file>