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307" r:id="rId6"/>
    <p:sldId id="258" r:id="rId7"/>
    <p:sldId id="287" r:id="rId8"/>
    <p:sldId id="308" r:id="rId9"/>
    <p:sldId id="288" r:id="rId10"/>
    <p:sldId id="309" r:id="rId11"/>
    <p:sldId id="289" r:id="rId12"/>
    <p:sldId id="285" r:id="rId13"/>
    <p:sldId id="291" r:id="rId14"/>
    <p:sldId id="290" r:id="rId15"/>
    <p:sldId id="292" r:id="rId16"/>
    <p:sldId id="293" r:id="rId17"/>
    <p:sldId id="295" r:id="rId18"/>
    <p:sldId id="299" r:id="rId19"/>
    <p:sldId id="297" r:id="rId20"/>
    <p:sldId id="314" r:id="rId21"/>
    <p:sldId id="313" r:id="rId22"/>
    <p:sldId id="300" r:id="rId23"/>
    <p:sldId id="310" r:id="rId24"/>
    <p:sldId id="301" r:id="rId25"/>
    <p:sldId id="311" r:id="rId26"/>
    <p:sldId id="302" r:id="rId27"/>
    <p:sldId id="303" r:id="rId28"/>
    <p:sldId id="312" r:id="rId29"/>
    <p:sldId id="30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D5E-D554-4401-B340-088042D58529}" type="datetimeFigureOut">
              <a:rPr lang="zh-TW" altLang="en-US" smtClean="0"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492" y="1839675"/>
            <a:ext cx="10747017" cy="1956392"/>
          </a:xfrm>
        </p:spPr>
        <p:txBody>
          <a:bodyPr>
            <a:no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Is All You Need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659" y="4380613"/>
            <a:ext cx="10802679" cy="199004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Ashish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Vaswani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Noam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Shazeer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Niki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Parmar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Jakob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Uszkoreit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Jones,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Aidan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N. Gomez,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Łukasz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Kaiser,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Illia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Polosukhin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NIPS 2017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沈子豪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7180385" cy="459351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competitive neural sequence transduction models have an encoder-decoder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each step the model 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auto-regressive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follows this overall architecture using stacked self-attention and point-wise,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 for both the encoder and decoder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76434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sub-layers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mechanism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simple,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position-wise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fully connected feed-forward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Employ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residual connection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around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</a:t>
            </a:r>
          </a:p>
          <a:p>
            <a:pPr>
              <a:spcBef>
                <a:spcPts val="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produce outputs of dimension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512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18101" y="2552282"/>
            <a:ext cx="2064099" cy="234126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0" y="5262369"/>
            <a:ext cx="4068400" cy="3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6" y="547687"/>
            <a:ext cx="4222248" cy="5991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= 6 identical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inserts a third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sub-layer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 the output of the encoder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Multi-Head Attention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Ensures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predictions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position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can depend only on the known outputs at positions less than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74531" y="1690688"/>
            <a:ext cx="2064099" cy="322295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Mapping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query and a set of key-value pairs to an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output is computed as a weighted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values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42" y="2886075"/>
            <a:ext cx="5828515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04" y="3482295"/>
            <a:ext cx="2452162" cy="30566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Dot-Product 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We call our particular attention "Scaled Dot-Product Attention“</a:t>
                </a:r>
              </a:p>
              <a:p>
                <a:pPr>
                  <a:spcBef>
                    <a:spcPts val="1800"/>
                  </a:spcBef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Q: Matrix of queries	K: Matrix of keys     V: Matrix of values        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</a:t>
                </a:r>
                <a:r>
                  <a:rPr lang="en-US" altLang="zh-TW" baseline="-250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Dimension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keys</a:t>
                </a: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Additive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vs. dot-product attention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Dot-product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attention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is much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faster and more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space-efficient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products grow large in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magnitude</a:t>
                </a:r>
              </a:p>
              <a:p>
                <a:pPr lvl="2">
                  <a:spcBef>
                    <a:spcPts val="1200"/>
                  </a:spcBef>
                  <a:buFont typeface="Symbol" panose="05050102010706020507" pitchFamily="18" charset="2"/>
                  <a:buChar char="Þ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Scale the dot-product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863952"/>
              </a:xfrm>
              <a:blipFill>
                <a:blip r:embed="rId3"/>
                <a:stretch>
                  <a:fillRect l="-1043" t="-2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49" y="2231877"/>
            <a:ext cx="521090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98" y="2839823"/>
            <a:ext cx="2944167" cy="38816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8639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found it beneficial to linearly project the queries, keys and values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times with different,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learned linear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projections to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performing a single attention function with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en-US" altLang="zh-TW" i="1" baseline="-25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employ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3061648"/>
            <a:ext cx="6706536" cy="89547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4612193"/>
            <a:ext cx="8014398" cy="210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to the reduced dimension of each head, the total computational cost is similar to that of single-head attention with full dimensionality.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2816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"encoder-decoder attention" layers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come from the previous decoder layer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keys and values come from the output of the encoder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allows every position in the decoder to attend over all positions in the input sequence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10600" y="3158221"/>
            <a:ext cx="2412442" cy="869340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(2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preserve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auto-regressive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property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mplement by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masking out (setting to −∞) all values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857434" y="4220307"/>
            <a:ext cx="844060" cy="48232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00" y="4184433"/>
            <a:ext cx="3052092" cy="19365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9" y="4175464"/>
            <a:ext cx="3057200" cy="1945491"/>
          </a:xfrm>
          <a:prstGeom prst="rect">
            <a:avLst/>
          </a:prstGeom>
        </p:spPr>
      </p:pic>
      <p:sp>
        <p:nvSpPr>
          <p:cNvPr id="13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3651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[reference]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李宏毅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(2021, April 9). 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2021】Transformer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https://www.youtube.com/watch?v=N6aRv06iv2g&amp;t=985s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0805" cy="1325563"/>
          </a:xfrm>
        </p:spPr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Applications of Attention in our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(3 </a:t>
            </a:r>
            <a:r>
              <a:rPr lang="en-US" altLang="zh-TW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Consists of two linear transformations with a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activation in between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72212" y="3557116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867482" y="2836184"/>
            <a:ext cx="844060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97" y="2836184"/>
            <a:ext cx="6120894" cy="5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pic>
        <p:nvPicPr>
          <p:cNvPr id="4098" name="Picture 2" descr="https://3.bp.blogspot.com/-aZ3zvPiCoXM/WaiKQO7KRnI/AAAAAAAAB_8/7a1CYjp40nUg4lKpW7covGZJQAySxlg8QCLcBGAs/s640/transform20fp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09" y="1690688"/>
            <a:ext cx="5304465" cy="4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Google AI Blog. Transformer: A Novel Neural Network Architecture for Language Understanding: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://ai.googleblog.com/2017/08/transformer-novel-neural-network.html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(1 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6959321" cy="449882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use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sequence, we must inject some information about the relative or absolute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</a:t>
            </a:r>
          </a:p>
          <a:p>
            <a:pPr>
              <a:spcBef>
                <a:spcPts val="1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position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dimension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would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 the model to easily learn to attend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relative positions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any fixed offset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pos+k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represented as a linear function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endParaRPr lang="en-US" altLang="zh-TW" i="1" baseline="-2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42" y="1681445"/>
            <a:ext cx="3220258" cy="45694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98594" y="4946338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42753" y="4946337"/>
            <a:ext cx="1255206" cy="422031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72" y="3089804"/>
            <a:ext cx="4035576" cy="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Architecture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Positional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050" name="Picture 2" descr="Sinusoidal position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01" y="1648219"/>
            <a:ext cx="9831998" cy="47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50165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[reference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kazemnejad’s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blog. Transformer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Architecture: The Positional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Encoding: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https://kazemnejad.com/blog/transformer_architecture_positional_encoding/#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what-is-positional-encoding-and-why-do-we-need-it-in-the-first-place</a:t>
            </a:r>
          </a:p>
        </p:txBody>
      </p:sp>
    </p:spTree>
    <p:extLst>
      <p:ext uri="{BB962C8B-B14F-4D97-AF65-F5344CB8AC3E}">
        <p14:creationId xmlns:p14="http://schemas.microsoft.com/office/powerpoint/2010/main" val="2817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Why Self-Attention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Motivating our use of self-attention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desiderata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computational complexity per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mount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computation that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parallelized, measured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minimum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sequential operations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required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 between long-range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dependencies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</a:p>
          <a:p>
            <a:pPr>
              <a:spcBef>
                <a:spcPts val="1200"/>
              </a:spcBef>
            </a:pP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length	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Representation dimension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kernel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convolutions							  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Size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neighborhood in restricted self-attention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0" y="5207161"/>
            <a:ext cx="7420520" cy="16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Machine Translation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1079145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WMT 2014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English-German, WMT 2014 English-French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Cost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raining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× Number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GPUs ×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Sustained single-precision 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floating-point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Capacity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27" y="3584499"/>
            <a:ext cx="7635145" cy="32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Model Variations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45" y="1577177"/>
            <a:ext cx="7881709" cy="5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Architecture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presented the Transformer, the first sequence transduction model based entirely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can be trained significantly faster than architectures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or convolutional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extend the Transformer to problems involving input and output modalities other than text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investigate local, restricted attention mechanisms to efficiently handle large inputs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such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images, audio and video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關注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s://lh3.googleusercontent.com/wRdmEuZbTV_hLzUgFvhnkxjndTrLH0ABq59R2Ck2r9CtBkix78DEMogk37dkpYEe5Rib9HLDEO_ctmAS80s51QliNYmfdi9se3JS3GT7Skwt4T0B76zRuT7c8JXxOPYBbXja0cq6yWIOsph4nEoQOKULmbSM_beor40j50IvrKLbM5CIMaWK1ox0gbIylopWo_gCje1NoyiMNSrZGXOse-tx9Yc2IRvpOP3ns1YYRSqA-b9kBzFfHLkHMmWSHjbaeqbReNIAvTzwMazGQNBuWu2vDgd-L0OHdmfnrlFb_VQ-E45vaZjw_T3K_JO1kqXHfUWQ571mgXXvVkp77CsKXGaePErft_7GNKjoTsqgeQQl-H5fwKZ2sJo-GxveeFgz6HKIH9wBDL0BEukGYW_AKHW6RwapBncQRLyXnw5XsLCn1cjETWbaaWyulLmxV4MEixbTERcC76nqqy0aus2Suft7cxrO52EEO-vJ5HxIv6Ak9hCUQ6IUHrcHsggr1MR6wzOvRZCyobbGF_BGBEu6c6n3krQirjSqWLrA__vqlzJawv35-KyIW7ys3fGr3RNhNO7JwxneBpaTsufaQ95cP72tqNR-Dk5ET7PXNT6dvVbSh8twWjPVCwHEjJoBOvIGXMvySyv49H_d4IN-0nmOkpegJf5OttUNoqKxs99y87isYuBvvNgU5LGopF7u3SV56HPZuhg0rTkvGB5iOgizGTxWV8_6SCOxivtbOMQoRcBdiwoahmfZPEmXFm7btGfCo5XXyR6Oab9CNix23PEfE8Hfutz-II2l0JH5cBw9ZhRyLBtQKrqKvzlY09X2Q7ezCNjJZMitcSXblIwSxvMi82Q7_7lmj0q9QPmgcBETLlBYzBk4Xa5LirhebRiT9VEO3pO6Nx5WbM4OOD4HXZctT7V9bb8-hhHxjQsAjyI9f4cprVOj0mipgjygA80UTf_u5AgAvFuo-EkyNRfAmOa4qA21hwZyqK9ejsCK9cEAh5Wrfk0LqA=w713-h950-no?authuser=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01"/>
          <a:stretch/>
        </p:blipFill>
        <p:spPr bwMode="auto">
          <a:xfrm>
            <a:off x="10105973" y="19840"/>
            <a:ext cx="1434971" cy="15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9" y="2835398"/>
            <a:ext cx="4899757" cy="16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9" y="4656975"/>
            <a:ext cx="4899755" cy="162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1516211"/>
            <a:ext cx="4899755" cy="162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3217561"/>
            <a:ext cx="4899755" cy="162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7" y="4996311"/>
            <a:ext cx="489975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簡介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(2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通常建構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的架構為：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存在梯度消失問題，且無法實現平行計算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計算量和輸入、輸出序列長度成正比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主打不使用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，完全使用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(Self-Attention)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即可迴避前述兩者的問題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en-US" altLang="zh-TW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 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Recurrent neural networks, long short-term memory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recurrent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 been firmly established as state of the art approaches in sequence modeling and transduction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problems</a:t>
            </a:r>
          </a:p>
          <a:p>
            <a:pPr>
              <a:spcBef>
                <a:spcPts val="1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inherently sequential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nature precludes parallelization within training examples, which becomes critical at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longer sequence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lengths, as memory constraints limit batching across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examples.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work we propose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Eschewing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recurrence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 relying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entirely on an attention mechanism to draw global dependencies between input and output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Allows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significantly more parallelization and can reach a new state of the art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translation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743074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Self-Attention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Extended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ConvS2S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convolutional neural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networks,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computing hidden representations in parallel for all input and output positions.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operations required to relate signals from two arbitrary input or output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grows in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distance between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mechanism relating different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positions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single sequence in order to compute a representation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</a:p>
          <a:p>
            <a:pPr>
              <a:spcBef>
                <a:spcPts val="15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irst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transduction model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relying entirely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self-attention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962</Words>
  <Application>Microsoft Office PowerPoint</Application>
  <PresentationFormat>寬螢幕</PresentationFormat>
  <Paragraphs>185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Attention Is All You Need</vt:lpstr>
      <vt:lpstr>Outline</vt:lpstr>
      <vt:lpstr>Transformer 簡介 (1 / 2)</vt:lpstr>
      <vt:lpstr>Transformer 簡介 (2 / 2)</vt:lpstr>
      <vt:lpstr>Outline</vt:lpstr>
      <vt:lpstr>Introduction (1 / 2)</vt:lpstr>
      <vt:lpstr>Introduction (2 / 2)</vt:lpstr>
      <vt:lpstr>Outline</vt:lpstr>
      <vt:lpstr>Background</vt:lpstr>
      <vt:lpstr>Outline</vt:lpstr>
      <vt:lpstr>Model Architecture</vt:lpstr>
      <vt:lpstr> Model Architecture - Encoder</vt:lpstr>
      <vt:lpstr> Model Architecture - Decoder</vt:lpstr>
      <vt:lpstr> Model Architecture - Attention</vt:lpstr>
      <vt:lpstr> Model Architecture - Attention - Scaled Dot-Product Attention</vt:lpstr>
      <vt:lpstr> Model Architecture - Attention - Multi-Head Attention</vt:lpstr>
      <vt:lpstr> Model Architecture - Attention - Applications of Attention in our Model (1 / 3)</vt:lpstr>
      <vt:lpstr> Model Architecture - Attention - Applications of Attention in our Model (2 / 3)</vt:lpstr>
      <vt:lpstr> Model Architecture - Attention - Applications of Attention in our Model (3 / 3)</vt:lpstr>
      <vt:lpstr> Model Architecture - Attention</vt:lpstr>
      <vt:lpstr> Model Architecture -  Positional Encoding (1 / 2)</vt:lpstr>
      <vt:lpstr> Model Architecture -  Positional Encoding (2 / 2)</vt:lpstr>
      <vt:lpstr>Outline</vt:lpstr>
      <vt:lpstr> Why Self-Attention</vt:lpstr>
      <vt:lpstr>Outline</vt:lpstr>
      <vt:lpstr>Result -  Machine Translation</vt:lpstr>
      <vt:lpstr>Result -  Model Variations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User</dc:creator>
  <cp:lastModifiedBy>User</cp:lastModifiedBy>
  <cp:revision>157</cp:revision>
  <dcterms:created xsi:type="dcterms:W3CDTF">2022-09-07T05:33:44Z</dcterms:created>
  <dcterms:modified xsi:type="dcterms:W3CDTF">2022-09-25T07:03:36Z</dcterms:modified>
</cp:coreProperties>
</file>