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har</a:t>
            </a:r>
            <a:r>
              <a:rPr lang="en-US" sz="1200" b="0" i="0" kern="1200" baseline="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skapats</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a:t>
            </a:r>
            <a:r>
              <a:rPr lang="en-US" baseline="0" dirty="0" smtClean="0"/>
              <a:t>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a:t>
            </a:r>
            <a:r>
              <a:rPr lang="en-US" baseline="0" dirty="0" smtClean="0"/>
              <a:t>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med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smtClean="0"/>
              <a:t>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set </a:t>
            </a:r>
            <a:r>
              <a:rPr lang="en-US" dirty="0" err="1" smtClean="0"/>
              <a:t>ut.</a:t>
            </a:r>
            <a:r>
              <a:rPr lang="en-US" baseline="0" dirty="0" smtClean="0"/>
              <a:t> </a:t>
            </a:r>
            <a:r>
              <a:rPr lang="en-US" baseline="0" dirty="0" smtClean="0"/>
              <a:t>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smtClean="0"/>
              <a:t>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5541</TotalTime>
  <Words>3681</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375</cp:revision>
  <dcterms:created xsi:type="dcterms:W3CDTF">2016-04-26T11:03:39Z</dcterms:created>
  <dcterms:modified xsi:type="dcterms:W3CDTF">2016-05-30T09:40:13Z</dcterms:modified>
</cp:coreProperties>
</file>