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256" r:id="rId2"/>
    <p:sldId id="257" r:id="rId3"/>
    <p:sldId id="288" r:id="rId4"/>
    <p:sldId id="382"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5" r:id="rId27"/>
    <p:sldId id="317" r:id="rId28"/>
    <p:sldId id="318" r:id="rId29"/>
    <p:sldId id="381" r:id="rId30"/>
    <p:sldId id="332" r:id="rId31"/>
    <p:sldId id="336" r:id="rId32"/>
    <p:sldId id="337" r:id="rId33"/>
    <p:sldId id="258" r:id="rId34"/>
    <p:sldId id="277" r:id="rId35"/>
    <p:sldId id="278" r:id="rId36"/>
    <p:sldId id="368" r:id="rId37"/>
    <p:sldId id="369" r:id="rId38"/>
    <p:sldId id="376" r:id="rId39"/>
    <p:sldId id="380" r:id="rId40"/>
    <p:sldId id="3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msn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noderna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89091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60.png"/></Relationships>
</file>

<file path=ppt/slides/_rels/slide3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p>
              <a:p>
                <a:pPr marL="0" indent="0">
                  <a:buNone/>
                </a:pP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 depending on:</a:t>
                </a:r>
              </a:p>
              <a:p>
                <a:pPr lvl="1">
                  <a:buFont typeface="Arial" charset="0"/>
                  <a:buChar char="•"/>
                </a:pPr>
                <a:r>
                  <a:rPr lang="en-US" dirty="0" smtClean="0"/>
                  <a:t>Task state size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cope with the varying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an experiment was conducted during which each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207202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4404</TotalTime>
  <Words>3893</Words>
  <Application>Microsoft Office PowerPoint</Application>
  <PresentationFormat>Bredbild</PresentationFormat>
  <Paragraphs>460</Paragraphs>
  <Slides>40</Slides>
  <Notes>39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340</cp:revision>
  <dcterms:created xsi:type="dcterms:W3CDTF">2016-04-26T11:03:39Z</dcterms:created>
  <dcterms:modified xsi:type="dcterms:W3CDTF">2016-05-27T09:16:12Z</dcterms:modified>
</cp:coreProperties>
</file>