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2" r:id="rId12"/>
    <p:sldId id="283" r:id="rId13"/>
    <p:sldId id="287" r:id="rId14"/>
    <p:sldId id="284" r:id="rId15"/>
    <p:sldId id="285" r:id="rId16"/>
    <p:sldId id="286" r:id="rId17"/>
    <p:sldId id="258" r:id="rId18"/>
    <p:sldId id="259" r:id="rId19"/>
    <p:sldId id="260" r:id="rId20"/>
    <p:sldId id="261" r:id="rId21"/>
    <p:sldId id="263" r:id="rId22"/>
    <p:sldId id="262" r:id="rId23"/>
    <p:sldId id="264" r:id="rId24"/>
    <p:sldId id="265" r:id="rId25"/>
    <p:sldId id="27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4" r:id="rId34"/>
    <p:sldId id="273" r:id="rId35"/>
    <p:sldId id="276" r:id="rId36"/>
    <p:sldId id="277" r:id="rId37"/>
    <p:sldId id="278" r:id="rId38"/>
    <p:sldId id="279" r:id="rId39"/>
    <p:sldId id="280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contributions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Fan-in/fan-out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20184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489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3432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5480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2758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26813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 applications of services in running in </a:t>
            </a:r>
            <a:r>
              <a:rPr lang="en-US" smtClean="0"/>
              <a:t>distributed environments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9256" y="2721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Our definition</a:t>
            </a:r>
          </a:p>
          <a:p>
            <a:pPr marL="0" indent="0">
              <a:buNone/>
            </a:pPr>
            <a:r>
              <a:rPr lang="en-US" dirty="0" smtClean="0"/>
              <a:t>Reliability of a task in a stream processing application,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Actors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1046</Words>
  <Application>Microsoft Macintosh PowerPoint</Application>
  <PresentationFormat>Widescreen</PresentationFormat>
  <Paragraphs>204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Reliability model</vt:lpstr>
      <vt:lpstr>Fault-tolerant model</vt:lpstr>
      <vt:lpstr>Calvin</vt:lpstr>
      <vt:lpstr>Out contributions to Calvin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21</cp:revision>
  <dcterms:created xsi:type="dcterms:W3CDTF">2016-04-26T11:03:39Z</dcterms:created>
  <dcterms:modified xsi:type="dcterms:W3CDTF">2016-04-26T18:13:08Z</dcterms:modified>
</cp:coreProperties>
</file>