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1"/>
  </p:notesMasterIdLst>
  <p:sldIdLst>
    <p:sldId id="403" r:id="rId2"/>
    <p:sldId id="404" r:id="rId3"/>
    <p:sldId id="405" r:id="rId4"/>
    <p:sldId id="406" r:id="rId5"/>
    <p:sldId id="407" r:id="rId6"/>
    <p:sldId id="408" r:id="rId7"/>
    <p:sldId id="409" r:id="rId8"/>
    <p:sldId id="410" r:id="rId9"/>
    <p:sldId id="411" r:id="rId10"/>
    <p:sldId id="412" r:id="rId11"/>
    <p:sldId id="413" r:id="rId12"/>
    <p:sldId id="414" r:id="rId13"/>
    <p:sldId id="415" r:id="rId14"/>
    <p:sldId id="416" r:id="rId15"/>
    <p:sldId id="417" r:id="rId16"/>
    <p:sldId id="418" r:id="rId17"/>
    <p:sldId id="419"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77" r:id="rId33"/>
    <p:sldId id="278" r:id="rId34"/>
    <p:sldId id="398" r:id="rId35"/>
    <p:sldId id="369" r:id="rId36"/>
    <p:sldId id="376" r:id="rId37"/>
    <p:sldId id="380" r:id="rId38"/>
    <p:sldId id="367" r:id="rId39"/>
    <p:sldId id="39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4131432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endParaRPr lang="en-US" baseline="0" dirty="0" smtClean="0"/>
          </a:p>
          <a:p>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803141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vår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modell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baserar</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t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tidigare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registerade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värden</a:t>
            </a:r>
            <a:r>
              <a:rPr lang="en-US" sz="1200" b="0" i="0" kern="1200" baseline="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2608845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Att</a:t>
            </a:r>
            <a:r>
              <a:rPr lang="en-US" baseline="0" noProof="0" dirty="0" smtClean="0"/>
              <a:t> ha 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Och nu när vi har ett uttryck för tillförlitligheten, så vill vi ju se till att vi har en viss nivå av tillförlitlighet, och det kan vi helt enkelt göra genom att skapa tillräckligt många </a:t>
            </a:r>
            <a:r>
              <a:rPr lang="sv-SE" i="0" baseline="0" noProof="0" dirty="0" err="1" smtClean="0"/>
              <a:t>replikor</a:t>
            </a:r>
            <a:r>
              <a:rPr lang="sv-SE" i="0"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Och</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dessa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man </a:t>
            </a:r>
            <a:r>
              <a:rPr lang="en-US" baseline="0" noProof="0" dirty="0" err="1" smtClean="0"/>
              <a:t>på</a:t>
            </a:r>
            <a:r>
              <a:rPr lang="en-US" baseline="0" noProof="0" dirty="0" smtClean="0"/>
              <a:t> </a:t>
            </a:r>
            <a:r>
              <a:rPr lang="en-US" baseline="0" noProof="0" dirty="0" err="1" smtClean="0"/>
              <a:t>så</a:t>
            </a:r>
            <a:r>
              <a:rPr lang="en-US" baseline="0" noProof="0" dirty="0" smtClean="0"/>
              <a:t> </a:t>
            </a:r>
            <a:r>
              <a:rPr lang="en-US" baseline="0" noProof="0" dirty="0" err="1" smtClean="0"/>
              <a:t>sätt</a:t>
            </a:r>
            <a:r>
              <a:rPr lang="en-US" baseline="0" noProof="0" dirty="0" smtClean="0"/>
              <a:t> </a:t>
            </a:r>
            <a:r>
              <a:rPr lang="en-US" baseline="0" noProof="0" dirty="0" err="1" smtClean="0"/>
              <a:t>minimera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som</a:t>
            </a:r>
            <a:r>
              <a:rPr lang="en-US" baseline="0" noProof="0" dirty="0" smtClean="0"/>
              <a:t> </a:t>
            </a:r>
            <a:r>
              <a:rPr lang="en-US" baseline="0" noProof="0" dirty="0" err="1" smtClean="0"/>
              <a:t>krävs</a:t>
            </a:r>
            <a:r>
              <a:rPr lang="en-US" baseline="0" noProof="0" dirty="0" smtClean="0"/>
              <a:t> </a:t>
            </a:r>
            <a:r>
              <a:rPr lang="en-US" baseline="0" noProof="0" dirty="0" err="1" smtClean="0"/>
              <a:t>för</a:t>
            </a:r>
            <a:r>
              <a:rPr lang="en-US" baseline="0" noProof="0" dirty="0" smtClean="0"/>
              <a:t> </a:t>
            </a:r>
            <a:r>
              <a:rPr lang="en-US" baseline="0" noProof="0" dirty="0" err="1" smtClean="0"/>
              <a:t>att</a:t>
            </a:r>
            <a:r>
              <a:rPr lang="en-US" baseline="0" noProof="0" dirty="0" smtClean="0"/>
              <a:t> </a:t>
            </a:r>
            <a:r>
              <a:rPr lang="en-US" baseline="0" noProof="0" dirty="0" err="1" smtClean="0"/>
              <a:t>nå</a:t>
            </a:r>
            <a:r>
              <a:rPr lang="en-US" baseline="0" noProof="0" dirty="0" smtClean="0"/>
              <a:t> den </a:t>
            </a:r>
            <a:r>
              <a:rPr lang="en-US" baseline="0" noProof="0" dirty="0" err="1" smtClean="0"/>
              <a:t>önskade</a:t>
            </a:r>
            <a:r>
              <a:rPr lang="en-US" baseline="0" noProof="0" dirty="0" smtClean="0"/>
              <a:t> </a:t>
            </a:r>
            <a:r>
              <a:rPr lang="en-US" baseline="0" noProof="0" dirty="0" err="1" smtClean="0"/>
              <a:t>nivån</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423033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tillförlitlighetsnivån,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garanterar</a:t>
            </a:r>
            <a:r>
              <a:rPr lang="en-US" baseline="0" dirty="0" smtClean="0"/>
              <a:t> vi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831749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med 4 </a:t>
            </a:r>
            <a:r>
              <a:rPr lang="en-US" baseline="0" dirty="0" err="1" smtClean="0"/>
              <a:t>noder</a:t>
            </a:r>
            <a:r>
              <a:rPr lang="en-US" baseline="0" dirty="0" smtClean="0"/>
              <a:t>, </a:t>
            </a:r>
            <a:r>
              <a:rPr lang="en-US" baseline="0" dirty="0" err="1" smtClean="0"/>
              <a:t>där</a:t>
            </a:r>
            <a:r>
              <a:rPr lang="en-US" baseline="0" dirty="0" smtClean="0"/>
              <a:t> </a:t>
            </a:r>
            <a:r>
              <a:rPr lang="en-US" baseline="0" dirty="0" err="1" smtClean="0"/>
              <a:t>det</a:t>
            </a:r>
            <a:r>
              <a:rPr lang="en-US" baseline="0" dirty="0" smtClean="0"/>
              <a:t> </a:t>
            </a:r>
            <a:r>
              <a:rPr lang="en-US" baseline="0" dirty="0" err="1" smtClean="0"/>
              <a:t>finns</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Värdena</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är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a:t>
            </a:r>
            <a:r>
              <a:rPr lang="en-US" baseline="0" dirty="0" err="1" smtClean="0"/>
              <a:t>tiden</a:t>
            </a:r>
            <a:r>
              <a:rPr lang="en-US" baseline="0" dirty="0" smtClean="0"/>
              <a:t> t.</a:t>
            </a:r>
          </a:p>
          <a:p>
            <a:endParaRPr lang="en-US" baseline="0" dirty="0" smtClean="0"/>
          </a:p>
          <a:p>
            <a:r>
              <a:rPr lang="en-US" baseline="0" dirty="0" err="1" smtClean="0"/>
              <a:t>Här</a:t>
            </a:r>
            <a:r>
              <a:rPr lang="en-US" baseline="0" dirty="0" smtClean="0"/>
              <a:t> </a:t>
            </a:r>
            <a:r>
              <a:rPr lang="en-US" baseline="0" dirty="0" err="1" smtClean="0"/>
              <a:t>ser</a:t>
            </a:r>
            <a:r>
              <a:rPr lang="en-US" baseline="0" dirty="0" smtClean="0"/>
              <a:t> vi </a:t>
            </a:r>
            <a:r>
              <a:rPr lang="en-US" baseline="0" dirty="0" err="1" smtClean="0"/>
              <a:t>då</a:t>
            </a:r>
            <a:r>
              <a:rPr lang="en-US" baseline="0" dirty="0" smtClean="0"/>
              <a:t> </a:t>
            </a:r>
            <a:r>
              <a:rPr lang="en-US" baseline="0" dirty="0" err="1" smtClean="0"/>
              <a:t>att</a:t>
            </a:r>
            <a:r>
              <a:rPr lang="en-US" baseline="0" dirty="0" smtClean="0"/>
              <a:t> med </a:t>
            </a:r>
            <a:r>
              <a:rPr lang="en-US" baseline="0" dirty="0" err="1" smtClean="0"/>
              <a:t>endast</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så</a:t>
            </a:r>
            <a:r>
              <a:rPr lang="en-US" baseline="0" dirty="0" smtClean="0"/>
              <a:t> </a:t>
            </a:r>
            <a:r>
              <a:rPr lang="en-US" baseline="0" dirty="0" err="1" smtClean="0"/>
              <a:t>når</a:t>
            </a:r>
            <a:r>
              <a:rPr lang="en-US" baseline="0" dirty="0" smtClean="0"/>
              <a:t> vi en </a:t>
            </a:r>
            <a:r>
              <a:rPr lang="en-US" baseline="0" dirty="0" err="1" smtClean="0"/>
              <a:t>tillförlitlighet</a:t>
            </a:r>
            <a:r>
              <a:rPr lang="en-US" baseline="0" dirty="0" smtClean="0"/>
              <a:t> </a:t>
            </a:r>
            <a:r>
              <a:rPr lang="en-US" baseline="0" dirty="0" err="1" smtClean="0"/>
              <a:t>på</a:t>
            </a:r>
            <a:r>
              <a:rPr lang="en-US" baseline="0" dirty="0" smtClean="0"/>
              <a:t> 0.95. </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a:t>
            </a:r>
            <a:r>
              <a:rPr lang="en-US" baseline="0" dirty="0" err="1" smtClean="0"/>
              <a:t>detta</a:t>
            </a:r>
            <a:r>
              <a:rPr lang="en-US" baseline="0" dirty="0" smtClean="0"/>
              <a:t> </a:t>
            </a:r>
            <a:r>
              <a:rPr lang="en-US" baseline="0" dirty="0" err="1" smtClean="0"/>
              <a:t>är</a:t>
            </a:r>
            <a:r>
              <a:rPr lang="en-US" baseline="0" dirty="0" smtClean="0"/>
              <a:t> under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på</a:t>
            </a:r>
            <a:r>
              <a:rPr lang="en-US" baseline="0" dirty="0" smtClean="0"/>
              <a:t> 0.999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963637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3636415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det</a:t>
            </a:r>
            <a:r>
              <a:rPr lang="en-US" baseline="0" dirty="0" smtClean="0"/>
              <a:t> </a:t>
            </a:r>
            <a:r>
              <a:rPr lang="en-US" baseline="0" dirty="0" err="1" smtClean="0"/>
              <a:t>räcker</a:t>
            </a:r>
            <a:r>
              <a:rPr lang="en-US" baseline="0" dirty="0" smtClean="0"/>
              <a:t> </a:t>
            </a:r>
            <a:r>
              <a:rPr lang="en-US" baseline="0" dirty="0" err="1" smtClean="0"/>
              <a:t>att</a:t>
            </a:r>
            <a:r>
              <a:rPr lang="en-US" baseline="0" dirty="0" smtClean="0"/>
              <a:t> ha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om </a:t>
            </a:r>
            <a:r>
              <a:rPr lang="en-US" baseline="0" dirty="0" err="1" smtClean="0"/>
              <a:t>replikorna</a:t>
            </a:r>
            <a:r>
              <a:rPr lang="en-US" baseline="0" dirty="0" smtClean="0"/>
              <a:t> </a:t>
            </a:r>
            <a:r>
              <a:rPr lang="en-US" baseline="0" dirty="0" err="1" smtClean="0"/>
              <a:t>placeras</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a:t>
            </a:r>
            <a:r>
              <a:rPr lang="en-US" baseline="0" dirty="0" err="1" smtClean="0"/>
              <a:t>istället</a:t>
            </a:r>
            <a:r>
              <a:rPr lang="en-US" baseline="0" smtClean="0"/>
              <a:t>.</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3427448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periodiskt</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3146205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Då</a:t>
            </a:r>
            <a:r>
              <a:rPr lang="en-US" dirty="0" smtClean="0"/>
              <a:t> </a:t>
            </a:r>
            <a:r>
              <a:rPr lang="en-US" dirty="0" err="1" smtClean="0"/>
              <a:t>flyttar</a:t>
            </a:r>
            <a:r>
              <a:rPr lang="en-US" dirty="0" smtClean="0"/>
              <a:t> vi </a:t>
            </a:r>
            <a:r>
              <a:rPr lang="en-US" dirty="0" err="1" smtClean="0"/>
              <a:t>replikan</a:t>
            </a:r>
            <a:r>
              <a:rPr lang="en-US" dirty="0" smtClean="0"/>
              <a:t> </a:t>
            </a:r>
            <a:r>
              <a:rPr lang="en-US" dirty="0" err="1" smtClean="0"/>
              <a:t>på</a:t>
            </a:r>
            <a:r>
              <a:rPr lang="en-US" dirty="0" smtClean="0"/>
              <a:t> D till E</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vad</a:t>
            </a:r>
            <a:r>
              <a:rPr lang="en-US" dirty="0" smtClean="0"/>
              <a:t> vi </a:t>
            </a:r>
            <a:r>
              <a:rPr lang="en-US" dirty="0" err="1" smtClean="0"/>
              <a:t>tänkt</a:t>
            </a:r>
            <a:r>
              <a:rPr lang="en-US" dirty="0" smtClean="0"/>
              <a:t> </a:t>
            </a:r>
            <a:r>
              <a:rPr lang="en-US" dirty="0" err="1" smtClean="0"/>
              <a:t>gå</a:t>
            </a:r>
            <a:r>
              <a:rPr lang="en-US" dirty="0" smtClean="0"/>
              <a:t> </a:t>
            </a:r>
            <a:r>
              <a:rPr lang="en-US" dirty="0" err="1" smtClean="0"/>
              <a:t>igenom</a:t>
            </a:r>
            <a:r>
              <a:rPr lang="en-US" baseline="0" dirty="0" smtClean="0"/>
              <a:t> </a:t>
            </a:r>
            <a:r>
              <a:rPr lang="en-US" baseline="0" dirty="0" err="1" smtClean="0"/>
              <a:t>idag</a:t>
            </a:r>
            <a:r>
              <a:rPr lang="en-US" baseline="0" dirty="0" smtClean="0"/>
              <a:t>.</a:t>
            </a:r>
            <a:endParaRPr lang="en-US" dirty="0" smtClean="0"/>
          </a:p>
          <a:p>
            <a:endParaRPr lang="en-US" dirty="0" smtClean="0"/>
          </a:p>
          <a:p>
            <a:r>
              <a:rPr lang="en-US" dirty="0" smtClean="0"/>
              <a:t>Vi</a:t>
            </a:r>
            <a:r>
              <a:rPr lang="en-US" baseline="0" dirty="0" smtClean="0"/>
              <a:t>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börja</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vi </a:t>
            </a:r>
            <a:r>
              <a:rPr lang="en-US" baseline="0" dirty="0" err="1" smtClean="0"/>
              <a:t>beskriva</a:t>
            </a:r>
            <a:r>
              <a:rPr lang="en-US" baseline="0" dirty="0" smtClean="0"/>
              <a:t>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hur</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ser</a:t>
            </a:r>
            <a:r>
              <a:rPr lang="en-US" baseline="0" dirty="0" smtClean="0"/>
              <a:t> till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ha lite </a:t>
            </a:r>
            <a:r>
              <a:rPr lang="en-US" baseline="0" dirty="0" err="1" smtClean="0"/>
              <a:t>avslutande</a:t>
            </a:r>
            <a:r>
              <a:rPr lang="en-US" baseline="0" dirty="0" smtClean="0"/>
              <a:t> </a:t>
            </a:r>
            <a:r>
              <a:rPr lang="en-US" baseline="0" dirty="0" err="1" smtClean="0"/>
              <a:t>diskussion</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839119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a:t>
            </a:r>
            <a:r>
              <a:rPr lang="en-US" baseline="0" dirty="0" err="1" smtClean="0"/>
              <a:t>det</a:t>
            </a:r>
            <a:r>
              <a:rPr lang="en-US" baseline="0" dirty="0" smtClean="0"/>
              <a:t> </a:t>
            </a:r>
            <a:r>
              <a:rPr lang="en-US" baseline="0" dirty="0" err="1" smtClean="0"/>
              <a:t>finns</a:t>
            </a:r>
            <a:r>
              <a:rPr lang="en-US" baseline="0" dirty="0" smtClean="0"/>
              <a:t> </a:t>
            </a:r>
            <a:r>
              <a:rPr lang="en-US" baseline="0" dirty="0" err="1" smtClean="0"/>
              <a:t>någon</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nod </a:t>
            </a:r>
            <a:r>
              <a:rPr lang="en-US" baseline="0" dirty="0" err="1" smtClean="0"/>
              <a:t>än</a:t>
            </a:r>
            <a:r>
              <a:rPr lang="en-US" baseline="0" dirty="0" smtClean="0"/>
              <a:t> de vi </a:t>
            </a:r>
            <a:r>
              <a:rPr lang="en-US" baseline="0" dirty="0" err="1" smtClean="0"/>
              <a:t>använder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Eftersom</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vi </a:t>
            </a:r>
            <a:r>
              <a:rPr lang="en-US" baseline="0" dirty="0" err="1" smtClean="0"/>
              <a:t>färdiga</a:t>
            </a:r>
            <a:r>
              <a:rPr lang="en-US" baseline="0" dirty="0" smtClean="0"/>
              <a:t> med </a:t>
            </a:r>
            <a:r>
              <a:rPr lang="en-US" baseline="0" dirty="0" err="1" smtClean="0"/>
              <a:t>steg</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steg</a:t>
            </a:r>
            <a:r>
              <a:rPr lang="en-US" baseline="0" dirty="0" smtClean="0"/>
              <a:t> 2.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I </a:t>
            </a:r>
            <a:r>
              <a:rPr lang="en-US" baseline="0" dirty="0" err="1" smtClean="0"/>
              <a:t>kontrast</a:t>
            </a:r>
            <a:r>
              <a:rPr lang="en-US" baseline="0" dirty="0" smtClean="0"/>
              <a:t>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kan</a:t>
            </a:r>
            <a:r>
              <a:rPr lang="en-US" baseline="0" dirty="0" smtClean="0"/>
              <a:t> </a:t>
            </a:r>
            <a:r>
              <a:rPr lang="en-US" baseline="0" dirty="0" err="1" smtClean="0"/>
              <a:t>dyka</a:t>
            </a:r>
            <a:r>
              <a:rPr lang="en-US" baseline="0" dirty="0" smtClean="0"/>
              <a:t> </a:t>
            </a:r>
            <a:r>
              <a:rPr lang="en-US" baseline="0" dirty="0" err="1" smtClean="0"/>
              <a:t>upp</a:t>
            </a:r>
            <a:r>
              <a:rPr lang="en-US" baseline="0" dirty="0" smtClean="0"/>
              <a:t> </a:t>
            </a:r>
            <a:r>
              <a:rPr lang="en-US" baseline="0" dirty="0" err="1" smtClean="0"/>
              <a:t>nya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gamla</a:t>
            </a:r>
            <a:r>
              <a:rPr lang="en-US" baseline="0" dirty="0" smtClean="0"/>
              <a:t> </a:t>
            </a:r>
            <a:r>
              <a:rPr lang="en-US" baseline="0" dirty="0" err="1" smtClean="0"/>
              <a:t>noder</a:t>
            </a:r>
            <a:r>
              <a:rPr lang="en-US" baseline="0" dirty="0" smtClean="0"/>
              <a:t> </a:t>
            </a:r>
            <a:r>
              <a:rPr lang="en-US" baseline="0" dirty="0" err="1" smtClean="0"/>
              <a:t>försvinna</a:t>
            </a:r>
            <a:r>
              <a:rPr lang="en-US" baseline="0" dirty="0" smtClean="0"/>
              <a:t>. Om </a:t>
            </a:r>
            <a:r>
              <a:rPr lang="en-US" baseline="0" dirty="0" err="1" smtClean="0"/>
              <a:t>en</a:t>
            </a:r>
            <a:r>
              <a:rPr lang="en-US" baseline="0" dirty="0" smtClean="0"/>
              <a:t> nod med </a:t>
            </a:r>
            <a:r>
              <a:rPr lang="en-US" baseline="0" dirty="0" err="1" smtClean="0"/>
              <a:t>en</a:t>
            </a:r>
            <a:r>
              <a:rPr lang="en-US" baseline="0" dirty="0" smtClean="0"/>
              <a:t> replica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längre</a:t>
            </a:r>
            <a:r>
              <a:rPr lang="en-US" baseline="0" dirty="0" smtClean="0"/>
              <a:t> </a:t>
            </a:r>
            <a:r>
              <a:rPr lang="en-US" baseline="0" dirty="0" err="1" smtClean="0"/>
              <a:t>uppnådd</a:t>
            </a:r>
            <a:r>
              <a:rPr lang="en-US" baseline="0" dirty="0" smtClean="0"/>
              <a:t> </a:t>
            </a:r>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meddelande,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när en nod antas död måste algoritmen som Philip gick igenom köras för att säkerställa att den önskade nivån av tillförlitlighet är uppnådd.</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och</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detekterar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err="1" smtClean="0"/>
              <a:t>Noden</a:t>
            </a:r>
            <a:r>
              <a:rPr lang="en-US" i="0" baseline="0" dirty="0" smtClean="0"/>
              <a:t> </a:t>
            </a:r>
            <a:r>
              <a:rPr lang="en-US" i="0" baseline="0" dirty="0" err="1" smtClean="0"/>
              <a:t>som</a:t>
            </a:r>
            <a:r>
              <a:rPr lang="en-US" i="0" baseline="0" dirty="0" smtClean="0"/>
              <a:t> </a:t>
            </a:r>
            <a:r>
              <a:rPr lang="en-US" i="0" baseline="0" dirty="0" err="1" smtClean="0"/>
              <a:t>väljs</a:t>
            </a:r>
            <a:r>
              <a:rPr lang="en-US" i="0" baseline="0" dirty="0" smtClean="0"/>
              <a:t> </a:t>
            </a:r>
            <a:r>
              <a:rPr lang="en-US" i="0" baseline="0" dirty="0" err="1" smtClean="0"/>
              <a:t>ut</a:t>
            </a:r>
            <a:r>
              <a:rPr lang="en-US" i="0" baseline="0" dirty="0" smtClean="0"/>
              <a:t> </a:t>
            </a:r>
            <a:r>
              <a:rPr lang="en-US" i="0" baseline="0" dirty="0" err="1" smtClean="0"/>
              <a:t>får</a:t>
            </a:r>
            <a:r>
              <a:rPr lang="en-US" i="0" baseline="0" dirty="0" smtClean="0"/>
              <a:t> I </a:t>
            </a:r>
            <a:r>
              <a:rPr lang="en-US" i="0" baseline="0" dirty="0" err="1" smtClean="0"/>
              <a:t>uppdrag</a:t>
            </a:r>
            <a:r>
              <a:rPr lang="en-US" i="0" baseline="0" dirty="0" smtClean="0"/>
              <a:t> </a:t>
            </a:r>
            <a:r>
              <a:rPr lang="en-US" i="0" baseline="0" dirty="0" err="1" smtClean="0"/>
              <a:t>att</a:t>
            </a:r>
            <a:r>
              <a:rPr lang="en-US" i="0" baseline="0" dirty="0" smtClean="0"/>
              <a:t> </a:t>
            </a:r>
            <a:r>
              <a:rPr lang="en-US" i="0" baseline="0" dirty="0" err="1" smtClean="0"/>
              <a:t>köra</a:t>
            </a:r>
            <a:r>
              <a:rPr lang="en-US" i="0" baseline="0" dirty="0" smtClean="0"/>
              <a:t> </a:t>
            </a:r>
            <a:r>
              <a:rPr lang="en-US" i="0" baseline="0" dirty="0" err="1" smtClean="0"/>
              <a:t>algoritmen</a:t>
            </a:r>
            <a:r>
              <a:rPr lang="en-US" i="0" baseline="0" dirty="0" smtClean="0"/>
              <a:t> </a:t>
            </a:r>
            <a:r>
              <a:rPr lang="en-US" i="0" baseline="0" dirty="0" err="1" smtClean="0"/>
              <a:t>och</a:t>
            </a:r>
            <a:r>
              <a:rPr lang="en-US" i="0" baseline="0" dirty="0" smtClean="0"/>
              <a:t> </a:t>
            </a:r>
            <a:r>
              <a:rPr lang="en-US" i="0" baseline="0" dirty="0" err="1" smtClean="0"/>
              <a:t>säkerställa</a:t>
            </a:r>
            <a:r>
              <a:rPr lang="en-US" i="0" baseline="0" dirty="0" smtClean="0"/>
              <a:t> </a:t>
            </a:r>
            <a:r>
              <a:rPr lang="en-US" i="0" baseline="0" dirty="0" err="1" smtClean="0"/>
              <a:t>att</a:t>
            </a:r>
            <a:r>
              <a:rPr lang="en-US" i="0" baseline="0" dirty="0" smtClean="0"/>
              <a:t> </a:t>
            </a:r>
            <a:r>
              <a:rPr lang="en-US" i="0" baseline="0" dirty="0" err="1" smtClean="0"/>
              <a:t>nivån</a:t>
            </a:r>
            <a:r>
              <a:rPr lang="en-US" i="0" baseline="0" dirty="0" smtClean="0"/>
              <a:t> </a:t>
            </a:r>
            <a:r>
              <a:rPr lang="en-US" i="0" baseline="0" dirty="0" err="1" smtClean="0"/>
              <a:t>återigen</a:t>
            </a:r>
            <a:r>
              <a:rPr lang="en-US" i="0" baseline="0" dirty="0" smtClean="0"/>
              <a:t> </a:t>
            </a:r>
            <a:r>
              <a:rPr lang="en-US" i="0" baseline="0" dirty="0" err="1" smtClean="0"/>
              <a:t>är</a:t>
            </a:r>
            <a:r>
              <a:rPr lang="en-US" i="0" baseline="0" dirty="0" smtClean="0"/>
              <a:t> </a:t>
            </a:r>
            <a:r>
              <a:rPr lang="en-US" i="0" baseline="0" dirty="0" err="1" smtClean="0"/>
              <a:t>uppnådd</a:t>
            </a:r>
            <a:r>
              <a:rPr lang="en-US"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Då</a:t>
            </a:r>
            <a:r>
              <a:rPr lang="en-US" dirty="0" smtClean="0"/>
              <a:t> </a:t>
            </a:r>
            <a:r>
              <a:rPr lang="en-US" dirty="0" err="1" smtClean="0"/>
              <a:t>kommer</a:t>
            </a:r>
            <a:r>
              <a:rPr lang="en-US" dirty="0" smtClean="0"/>
              <a:t> </a:t>
            </a:r>
            <a:r>
              <a:rPr lang="en-US" dirty="0" err="1" smtClean="0"/>
              <a:t>öviga</a:t>
            </a:r>
            <a:r>
              <a:rPr lang="en-US" dirty="0" smtClean="0"/>
              <a:t> </a:t>
            </a:r>
            <a:r>
              <a:rPr lang="en-US" dirty="0" err="1" smtClean="0"/>
              <a:t>noder</a:t>
            </a:r>
            <a:r>
              <a:rPr lang="en-US" dirty="0" smtClean="0"/>
              <a:t> </a:t>
            </a:r>
            <a:r>
              <a:rPr lang="en-US" dirty="0" err="1" smtClean="0"/>
              <a:t>att</a:t>
            </a:r>
            <a:r>
              <a:rPr lang="en-US" dirty="0" smtClean="0"/>
              <a:t> </a:t>
            </a:r>
            <a:r>
              <a:rPr lang="en-US" dirty="0" err="1" smtClean="0"/>
              <a:t>meddela</a:t>
            </a:r>
            <a:r>
              <a:rPr lang="en-US" dirty="0" smtClean="0"/>
              <a:t> </a:t>
            </a:r>
            <a:r>
              <a:rPr lang="en-US" dirty="0" err="1" smtClean="0"/>
              <a:t>noden</a:t>
            </a:r>
            <a:r>
              <a:rPr lang="en-US" dirty="0" smtClean="0"/>
              <a:t> med </a:t>
            </a:r>
            <a:r>
              <a:rPr lang="en-US" dirty="0" err="1" smtClean="0"/>
              <a:t>högt</a:t>
            </a:r>
            <a:r>
              <a:rPr lang="en-US" dirty="0" smtClean="0"/>
              <a:t> id, anta</a:t>
            </a:r>
            <a:r>
              <a:rPr lang="en-US" baseline="0" dirty="0" smtClean="0"/>
              <a:t> D, </a:t>
            </a:r>
            <a:r>
              <a:rPr lang="en-US" baseline="0" dirty="0" err="1" smtClean="0"/>
              <a:t>och</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kommer inse att det behövs en ny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ber</a:t>
            </a:r>
            <a:r>
              <a:rPr lang="en-US" dirty="0" smtClean="0"/>
              <a:t> 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resurser används. Det är dessutom svårt att förutse fel eftersom distribuerade system ofta består av heterogena komponenter med olika felbeteende.</a:t>
            </a:r>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2774374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Så</a:t>
            </a:r>
            <a:r>
              <a:rPr lang="en-US" baseline="0" dirty="0" smtClean="0"/>
              <a:t> om vi </a:t>
            </a:r>
            <a:r>
              <a:rPr lang="en-US" baseline="0" dirty="0" err="1" smtClean="0"/>
              <a:t>summerar</a:t>
            </a:r>
            <a:r>
              <a:rPr lang="en-US" baseline="0" dirty="0" smtClean="0"/>
              <a:t> lite,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var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en</a:t>
            </a:r>
            <a:r>
              <a:rPr lang="en-US" baseline="0" dirty="0" smtClean="0"/>
              <a:t> </a:t>
            </a:r>
            <a:r>
              <a:rPr lang="en-US" baseline="0" dirty="0" err="1" smtClean="0"/>
              <a:t>önskad</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gör</a:t>
            </a:r>
            <a:r>
              <a:rPr lang="en-US" baseline="0" dirty="0" smtClean="0"/>
              <a:t> vi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tjänsten</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gånger</a:t>
            </a:r>
            <a:r>
              <a:rPr lang="en-US" baseline="0" dirty="0" smtClean="0"/>
              <a:t>, vi </a:t>
            </a:r>
            <a:r>
              <a:rPr lang="en-US" baseline="0" dirty="0" err="1" smtClean="0"/>
              <a:t>detekterar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skapar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behövs</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 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Är</a:t>
            </a:r>
            <a:r>
              <a:rPr lang="en-US" baseline="0" dirty="0" smtClean="0"/>
              <a:t> man </a:t>
            </a:r>
            <a:r>
              <a:rPr lang="en-US" baseline="0" dirty="0" err="1" smtClean="0"/>
              <a:t>intresserad</a:t>
            </a:r>
            <a:r>
              <a:rPr lang="en-US" baseline="0" dirty="0" smtClean="0"/>
              <a:t> </a:t>
            </a:r>
            <a:r>
              <a:rPr lang="en-US" baseline="0" dirty="0" err="1" smtClean="0"/>
              <a:t>av</a:t>
            </a:r>
            <a:r>
              <a:rPr lang="en-US" baseline="0" dirty="0" smtClean="0"/>
              <a:t> </a:t>
            </a:r>
            <a:r>
              <a:rPr lang="en-US" baseline="0" dirty="0" err="1" smtClean="0"/>
              <a:t>att</a:t>
            </a:r>
            <a:r>
              <a:rPr lang="en-US" baseline="0" dirty="0" smtClean="0"/>
              <a:t> se </a:t>
            </a:r>
            <a:r>
              <a:rPr lang="en-US" baseline="0" dirty="0" err="1" smtClean="0"/>
              <a:t>fler</a:t>
            </a:r>
            <a:r>
              <a:rPr lang="en-US" baseline="0" dirty="0" smtClean="0"/>
              <a:t> </a:t>
            </a:r>
            <a:r>
              <a:rPr lang="en-US" baseline="0" dirty="0" err="1" smtClean="0"/>
              <a:t>av</a:t>
            </a:r>
            <a:r>
              <a:rPr lang="en-US" baseline="0" dirty="0" smtClean="0"/>
              <a:t> de </a:t>
            </a:r>
            <a:r>
              <a:rPr lang="en-US" baseline="0" dirty="0" err="1" smtClean="0"/>
              <a:t>experient</a:t>
            </a:r>
            <a:r>
              <a:rPr lang="en-US" baseline="0" dirty="0" smtClean="0"/>
              <a:t> vi </a:t>
            </a:r>
            <a:r>
              <a:rPr lang="en-US" baseline="0" dirty="0" err="1" smtClean="0"/>
              <a:t>har</a:t>
            </a:r>
            <a:r>
              <a:rPr lang="en-US" baseline="0" dirty="0" smtClean="0"/>
              <a:t> </a:t>
            </a:r>
            <a:r>
              <a:rPr lang="en-US" baseline="0" dirty="0" err="1" smtClean="0"/>
              <a:t>utfört</a:t>
            </a:r>
            <a:r>
              <a:rPr lang="en-US" baseline="0" dirty="0" smtClean="0"/>
              <a:t> </a:t>
            </a:r>
            <a:r>
              <a:rPr lang="en-US" baseline="0" dirty="0" err="1" smtClean="0"/>
              <a:t>så</a:t>
            </a:r>
            <a:r>
              <a:rPr lang="en-US" baseline="0" dirty="0" smtClean="0"/>
              <a:t> </a:t>
            </a:r>
            <a:r>
              <a:rPr lang="en-US" baseline="0" dirty="0" err="1" smtClean="0"/>
              <a:t>hänvisar</a:t>
            </a:r>
            <a:r>
              <a:rPr lang="en-US" baseline="0" dirty="0" smtClean="0"/>
              <a:t> vi till </a:t>
            </a:r>
            <a:r>
              <a:rPr lang="en-US" baseline="0" dirty="0" err="1" smtClean="0"/>
              <a:t>vår</a:t>
            </a:r>
            <a:r>
              <a:rPr lang="en-US" baseline="0" dirty="0" smtClean="0"/>
              <a:t> rapport. </a:t>
            </a:r>
            <a:r>
              <a:rPr lang="en-US" baseline="0" dirty="0" err="1" smtClean="0"/>
              <a:t>Där</a:t>
            </a:r>
            <a:r>
              <a:rPr lang="en-US" baseline="0" dirty="0" smtClean="0"/>
              <a:t> </a:t>
            </a:r>
            <a:r>
              <a:rPr lang="en-US" baseline="0" dirty="0" err="1" smtClean="0"/>
              <a:t>finns</a:t>
            </a:r>
            <a:r>
              <a:rPr lang="en-US" baseline="0" dirty="0" smtClean="0"/>
              <a:t> </a:t>
            </a:r>
            <a:r>
              <a:rPr lang="en-US" baseline="0" dirty="0" err="1" smtClean="0"/>
              <a:t>även</a:t>
            </a:r>
            <a:r>
              <a:rPr lang="en-US" baseline="0" dirty="0" smtClean="0"/>
              <a:t> </a:t>
            </a:r>
            <a:r>
              <a:rPr lang="en-US" baseline="0" dirty="0" err="1" smtClean="0"/>
              <a:t>ett</a:t>
            </a:r>
            <a:r>
              <a:rPr lang="en-US" baseline="0" dirty="0" smtClean="0"/>
              <a:t> experiment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en</a:t>
            </a:r>
            <a:r>
              <a:rPr lang="en-US" baseline="0" dirty="0" smtClean="0"/>
              <a:t>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nämligen</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 Om man </a:t>
            </a:r>
            <a:r>
              <a:rPr lang="en-US" baseline="0" dirty="0" err="1" smtClean="0"/>
              <a:t>t.ex</a:t>
            </a:r>
            <a:r>
              <a:rPr lang="en-US" baseline="0" dirty="0" smtClean="0"/>
              <a:t>. </a:t>
            </a:r>
            <a:r>
              <a:rPr lang="en-US" baseline="0" dirty="0" err="1" smtClean="0"/>
              <a:t>har</a:t>
            </a:r>
            <a:r>
              <a:rPr lang="en-US" baseline="0" dirty="0" smtClean="0"/>
              <a:t> fem </a:t>
            </a:r>
            <a:r>
              <a:rPr lang="en-US" baseline="0" dirty="0" err="1" smtClean="0"/>
              <a:t>tjänster</a:t>
            </a:r>
            <a:r>
              <a:rPr lang="en-US" baseline="0" dirty="0" smtClean="0"/>
              <a:t> </a:t>
            </a:r>
            <a:r>
              <a:rPr lang="en-US" baseline="0" dirty="0" err="1" smtClean="0"/>
              <a:t>där</a:t>
            </a:r>
            <a:r>
              <a:rPr lang="en-US" baseline="0" dirty="0" smtClean="0"/>
              <a:t> </a:t>
            </a:r>
            <a:r>
              <a:rPr lang="en-US" baseline="0" dirty="0" err="1" smtClean="0"/>
              <a:t>varje</a:t>
            </a:r>
            <a:r>
              <a:rPr lang="en-US" baseline="0" dirty="0" smtClean="0"/>
              <a:t> </a:t>
            </a:r>
            <a:r>
              <a:rPr lang="en-US" baseline="0" dirty="0" err="1" smtClean="0"/>
              <a:t>tjänst</a:t>
            </a:r>
            <a:r>
              <a:rPr lang="en-US" baseline="0" dirty="0" smtClean="0"/>
              <a:t> </a:t>
            </a:r>
            <a:r>
              <a:rPr lang="en-US" baseline="0" dirty="0" err="1" smtClean="0"/>
              <a:t>är</a:t>
            </a:r>
            <a:r>
              <a:rPr lang="en-US" baseline="0" dirty="0" smtClean="0"/>
              <a:t> </a:t>
            </a:r>
            <a:r>
              <a:rPr lang="en-US" baseline="0" dirty="0" err="1" smtClean="0"/>
              <a:t>replicerad</a:t>
            </a:r>
            <a:r>
              <a:rPr lang="en-US" baseline="0" dirty="0" smtClean="0"/>
              <a:t> </a:t>
            </a:r>
            <a:r>
              <a:rPr lang="en-US" baseline="0" dirty="0" err="1" smtClean="0"/>
              <a:t>fyra</a:t>
            </a:r>
            <a:r>
              <a:rPr lang="en-US" baseline="0" dirty="0" smtClean="0"/>
              <a:t>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enbart</a:t>
            </a:r>
            <a:r>
              <a:rPr lang="en-US" baseline="0" dirty="0" smtClean="0"/>
              <a:t> fem </a:t>
            </a:r>
            <a:r>
              <a:rPr lang="en-US" baseline="0" dirty="0" err="1" smtClean="0"/>
              <a:t>noder</a:t>
            </a:r>
            <a:r>
              <a:rPr lang="en-US" baseline="0" dirty="0" smtClean="0"/>
              <a:t> </a:t>
            </a:r>
            <a:r>
              <a:rPr lang="en-US" baseline="0" dirty="0" err="1" smtClean="0"/>
              <a:t>användas</a:t>
            </a:r>
            <a:r>
              <a:rPr lang="en-US" baseline="0" dirty="0" smtClean="0"/>
              <a:t> </a:t>
            </a:r>
            <a:r>
              <a:rPr lang="en-US" baseline="0" dirty="0" err="1" smtClean="0"/>
              <a:t>totalt</a:t>
            </a:r>
            <a:r>
              <a:rPr lang="en-US" baseline="0" dirty="0" smtClean="0"/>
              <a:t>. </a:t>
            </a:r>
          </a:p>
          <a:p>
            <a:endParaRPr lang="en-US" baseline="0" dirty="0" smtClean="0"/>
          </a:p>
          <a:p>
            <a:r>
              <a:rPr lang="en-US" baseline="0" dirty="0" smtClean="0"/>
              <a:t>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man </a:t>
            </a:r>
            <a:r>
              <a:rPr lang="en-US" baseline="0" dirty="0" err="1" smtClean="0"/>
              <a:t>kunna</a:t>
            </a:r>
            <a:r>
              <a:rPr lang="en-US" baseline="0" dirty="0" smtClean="0"/>
              <a:t> </a:t>
            </a:r>
            <a:r>
              <a:rPr lang="en-US" baseline="0" dirty="0" err="1" smtClean="0"/>
              <a:t>modellera</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statistiskt</a:t>
            </a:r>
            <a:r>
              <a:rPr lang="en-US" baseline="0" dirty="0" smtClean="0"/>
              <a:t> </a:t>
            </a:r>
            <a:r>
              <a:rPr lang="en-US" baseline="0" dirty="0" err="1" smtClean="0"/>
              <a:t>beroende</a:t>
            </a:r>
            <a:r>
              <a:rPr lang="en-US" baseline="0" dirty="0" smtClean="0"/>
              <a:t> </a:t>
            </a:r>
            <a:r>
              <a:rPr lang="en-US" baseline="0" dirty="0" err="1" smtClean="0"/>
              <a:t>av</a:t>
            </a:r>
            <a:r>
              <a:rPr lang="en-US" baseline="0" dirty="0" smtClean="0"/>
              <a:t> </a:t>
            </a:r>
            <a:r>
              <a:rPr lang="en-US" baseline="0" dirty="0" err="1" smtClean="0"/>
              <a:t>varandra</a:t>
            </a:r>
            <a:r>
              <a:rPr lang="en-US" baseline="0" dirty="0" smtClean="0"/>
              <a:t>. </a:t>
            </a:r>
            <a:r>
              <a:rPr lang="en-US" baseline="0" dirty="0" err="1" smtClean="0"/>
              <a:t>Även</a:t>
            </a:r>
            <a:r>
              <a:rPr lang="en-US" baseline="0" dirty="0" smtClean="0"/>
              <a:t> </a:t>
            </a:r>
            <a:r>
              <a:rPr lang="en-US" baseline="0" dirty="0" err="1" smtClean="0"/>
              <a:t>beslutet</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göras</a:t>
            </a:r>
            <a:r>
              <a:rPr lang="en-US" baseline="0" dirty="0" smtClean="0"/>
              <a:t> </a:t>
            </a:r>
            <a:r>
              <a:rPr lang="en-US" baseline="0" dirty="0" err="1" smtClean="0"/>
              <a:t>mer</a:t>
            </a:r>
            <a:r>
              <a:rPr lang="en-US" baseline="0" dirty="0" smtClean="0"/>
              <a:t> </a:t>
            </a:r>
            <a:r>
              <a:rPr lang="en-US" baseline="0" dirty="0" err="1" smtClean="0"/>
              <a:t>sofistikerat</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kolla</a:t>
            </a:r>
            <a:r>
              <a:rPr lang="en-US" baseline="0" dirty="0" smtClean="0"/>
              <a:t> om </a:t>
            </a:r>
            <a:r>
              <a:rPr lang="en-US" baseline="0" dirty="0" err="1" smtClean="0"/>
              <a:t>noden</a:t>
            </a:r>
            <a:r>
              <a:rPr lang="en-US" baseline="0" dirty="0" smtClean="0"/>
              <a:t> </a:t>
            </a:r>
            <a:r>
              <a:rPr lang="en-US" baseline="0" dirty="0" err="1" smtClean="0"/>
              <a:t>överhuvudtaget</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en</a:t>
            </a:r>
            <a:r>
              <a:rPr lang="en-US" baseline="0" dirty="0" smtClean="0"/>
              <a:t> </a:t>
            </a:r>
            <a:r>
              <a:rPr lang="en-US" baseline="0" dirty="0" err="1" smtClean="0"/>
              <a:t>ny</a:t>
            </a:r>
            <a:r>
              <a:rPr lang="en-US" baseline="0" dirty="0" smtClean="0"/>
              <a:t> replica. </a:t>
            </a:r>
          </a:p>
          <a:p>
            <a:endParaRPr lang="en-US" baseline="0" dirty="0" smtClean="0"/>
          </a:p>
          <a:p>
            <a:r>
              <a:rPr lang="en-US" baseline="0" dirty="0" smtClean="0"/>
              <a:t>Men tack </a:t>
            </a:r>
            <a:r>
              <a:rPr lang="en-US" baseline="0" dirty="0" err="1" smtClean="0"/>
              <a:t>vare</a:t>
            </a:r>
            <a:r>
              <a:rPr lang="en-US" baseline="0" dirty="0" smtClean="0"/>
              <a:t>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nu </a:t>
            </a:r>
            <a:r>
              <a:rPr lang="en-US" baseline="0" dirty="0" err="1" smtClean="0"/>
              <a:t>en</a:t>
            </a:r>
            <a:r>
              <a:rPr lang="en-US" baseline="0" dirty="0" smtClean="0"/>
              <a:t>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Frågor</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vår</a:t>
            </a:r>
            <a:r>
              <a:rPr lang="en-US" baseline="0" dirty="0" smtClean="0"/>
              <a:t> model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 en </a:t>
            </a:r>
            <a:r>
              <a:rPr lang="en-US" baseline="0" dirty="0" err="1" smtClean="0"/>
              <a:t>IoT</a:t>
            </a:r>
            <a:r>
              <a:rPr lang="en-US" baseline="0" dirty="0" smtClean="0"/>
              <a:t> </a:t>
            </a:r>
            <a:r>
              <a:rPr lang="en-US" baseline="0" dirty="0" err="1" smtClean="0"/>
              <a:t>plattform</a:t>
            </a:r>
            <a:r>
              <a:rPr lang="en-US" baseline="0" dirty="0" smtClean="0"/>
              <a:t> </a:t>
            </a:r>
            <a:r>
              <a:rPr lang="en-US" baseline="0" dirty="0" err="1" smtClean="0"/>
              <a:t>utvecklad</a:t>
            </a:r>
            <a:r>
              <a:rPr lang="en-US" baseline="0" dirty="0" smtClean="0"/>
              <a:t> </a:t>
            </a:r>
            <a:r>
              <a:rPr lang="en-US" baseline="0" dirty="0" err="1" smtClean="0"/>
              <a:t>av</a:t>
            </a:r>
            <a:r>
              <a:rPr lang="en-US" baseline="0" dirty="0" smtClean="0"/>
              <a:t> Ericsson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815788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helt</a:t>
            </a:r>
            <a:r>
              <a:rPr lang="en-US" baseline="0" dirty="0" smtClean="0"/>
              <a:t> </a:t>
            </a:r>
            <a:r>
              <a:rPr lang="en-US" baseline="0" dirty="0" err="1" smtClean="0"/>
              <a:t>fillförlitligt</a:t>
            </a:r>
            <a:endParaRPr lang="en-US" baseline="0" dirty="0" smtClean="0"/>
          </a:p>
          <a:p>
            <a:r>
              <a:rPr lang="en-US" baseline="0" dirty="0" smtClean="0"/>
              <a:t> - </a:t>
            </a: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antar</a:t>
            </a:r>
            <a:r>
              <a:rPr lang="en-US" baseline="0" dirty="0" smtClean="0"/>
              <a:t> vi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r>
              <a:rPr lang="en-US" baseline="0" dirty="0" smtClean="0"/>
              <a:t> – </a:t>
            </a:r>
            <a:r>
              <a:rPr lang="en-US" baseline="0" dirty="0" err="1" smtClean="0"/>
              <a:t>tex</a:t>
            </a:r>
            <a:r>
              <a:rPr lang="en-US" baseline="0" dirty="0" smtClean="0"/>
              <a:t> om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påverkar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andra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dör</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kan</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53677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och</a:t>
            </a:r>
            <a:r>
              <a:rPr lang="en-US" baseline="0" dirty="0" smtClean="0"/>
              <a:t> </a:t>
            </a:r>
            <a:r>
              <a:rPr lang="en-US" baseline="0" dirty="0" err="1" smtClean="0"/>
              <a:t>skickar</a:t>
            </a:r>
            <a:r>
              <a:rPr lang="en-US" baseline="0" dirty="0" smtClean="0"/>
              <a:t> den till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a:t>
            </a:r>
            <a:r>
              <a:rPr lang="en-US" baseline="0" dirty="0" err="1" smtClean="0"/>
              <a:t>som</a:t>
            </a:r>
            <a:r>
              <a:rPr lang="en-US" baseline="0" dirty="0" smtClean="0"/>
              <a:t> T </a:t>
            </a:r>
            <a:r>
              <a:rPr lang="en-US" baseline="0" dirty="0" err="1" smtClean="0"/>
              <a:t>körs</a:t>
            </a:r>
            <a:r>
              <a:rPr lang="en-US" baseline="0" dirty="0" smtClean="0"/>
              <a:t> </a:t>
            </a:r>
            <a:r>
              <a:rPr lang="en-US" baseline="0" dirty="0" err="1" smtClean="0"/>
              <a:t>på</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90681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nod,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r>
              <a:rPr lang="en-US" baseline="0" dirty="0" smtClean="0"/>
              <a:t>, </a:t>
            </a:r>
            <a:r>
              <a:rPr lang="en-US" baseline="0" dirty="0" err="1" smtClean="0"/>
              <a:t>och</a:t>
            </a:r>
            <a:r>
              <a:rPr lang="en-US" baseline="0" dirty="0" smtClean="0"/>
              <a:t> den </a:t>
            </a:r>
            <a:r>
              <a:rPr lang="en-US" baseline="0" dirty="0" err="1" smtClean="0"/>
              <a:t>sannolikheten</a:t>
            </a:r>
            <a:r>
              <a:rPr lang="en-US" baseline="0" dirty="0" smtClean="0"/>
              <a:t> </a:t>
            </a:r>
            <a:r>
              <a:rPr lang="en-US" baseline="0" dirty="0" err="1" smtClean="0"/>
              <a:t>kan</a:t>
            </a:r>
            <a:r>
              <a:rPr lang="en-US" baseline="0" dirty="0" smtClean="0"/>
              <a:t> </a:t>
            </a:r>
            <a:r>
              <a:rPr lang="en-US" baseline="0" dirty="0" err="1" smtClean="0"/>
              <a:t>beräknas</a:t>
            </a:r>
            <a:r>
              <a:rPr lang="en-US" baseline="0" dirty="0" smtClean="0"/>
              <a:t> </a:t>
            </a:r>
            <a:r>
              <a:rPr lang="en-US" baseline="0" dirty="0" err="1" smtClean="0"/>
              <a:t>genom</a:t>
            </a:r>
            <a:r>
              <a:rPr lang="en-US" baseline="0" dirty="0" smtClean="0"/>
              <a:t> e </a:t>
            </a:r>
            <a:r>
              <a:rPr lang="en-US" baseline="0" dirty="0" err="1" smtClean="0"/>
              <a:t>upphöjt</a:t>
            </a:r>
            <a:r>
              <a:rPr lang="en-US" baseline="0" dirty="0" smtClean="0"/>
              <a:t> I t </a:t>
            </a:r>
            <a:r>
              <a:rPr lang="en-US" baseline="0" dirty="0" err="1" smtClean="0"/>
              <a:t>genom</a:t>
            </a:r>
            <a:r>
              <a:rPr lang="en-US" baseline="0" dirty="0" smtClean="0"/>
              <a:t> </a:t>
            </a:r>
            <a:r>
              <a:rPr lang="en-US" baseline="0" dirty="0" err="1" smtClean="0"/>
              <a:t>mtbf</a:t>
            </a:r>
            <a:r>
              <a:rPr lang="en-US" baseline="0" dirty="0" smtClean="0"/>
              <a:t>.</a:t>
            </a:r>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under en </a:t>
            </a:r>
            <a:r>
              <a:rPr lang="en-US" dirty="0" err="1" smtClean="0"/>
              <a:t>tid</a:t>
            </a:r>
            <a:r>
              <a:rPr lang="en-US" dirty="0" smtClean="0"/>
              <a:t> 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301066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a:t>
            </a:r>
            <a:r>
              <a:rPr lang="en-US" baseline="0" dirty="0" err="1" smtClean="0"/>
              <a:t>dess</a:t>
            </a:r>
            <a:r>
              <a:rPr lang="en-US" baseline="0" dirty="0" smtClean="0"/>
              <a:t> </a:t>
            </a:r>
            <a:r>
              <a:rPr lang="en-US" baseline="0" dirty="0" err="1" smtClean="0"/>
              <a:t>aktuella</a:t>
            </a:r>
            <a:r>
              <a:rPr lang="en-US" baseline="0" dirty="0" smtClean="0"/>
              <a:t> </a:t>
            </a:r>
            <a:r>
              <a:rPr lang="en-US" dirty="0" err="1" smtClean="0"/>
              <a:t>felfrekvens</a:t>
            </a:r>
            <a:r>
              <a:rPr lang="en-US" dirty="0" smtClean="0"/>
              <a:t> </a:t>
            </a:r>
            <a:r>
              <a:rPr lang="en-US" dirty="0" err="1" smtClean="0"/>
              <a:t>ser</a:t>
            </a:r>
            <a:r>
              <a:rPr lang="en-US" dirty="0" smtClean="0"/>
              <a:t> </a:t>
            </a:r>
            <a:r>
              <a:rPr lang="en-US" dirty="0" err="1" smtClean="0"/>
              <a:t>ut.</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alltså</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endParaRPr lang="en-US" baseline="0" dirty="0" smtClean="0"/>
          </a:p>
          <a:p>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3220820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om man </a:t>
            </a:r>
            <a:r>
              <a:rPr lang="en-US" baseline="0" dirty="0" err="1" smtClean="0"/>
              <a:t>replicerar</a:t>
            </a:r>
            <a:r>
              <a:rPr lang="en-US" baseline="0" dirty="0" smtClean="0"/>
              <a:t> T, </a:t>
            </a:r>
            <a:r>
              <a:rPr lang="en-US" baseline="0" dirty="0" err="1" smtClean="0"/>
              <a:t>dvs</a:t>
            </a:r>
            <a:r>
              <a:rPr lang="en-US" baseline="0" dirty="0" smtClean="0"/>
              <a:t> </a:t>
            </a:r>
            <a:r>
              <a:rPr lang="en-US" baseline="0" dirty="0" err="1" smtClean="0"/>
              <a:t>skapar</a:t>
            </a:r>
            <a:r>
              <a:rPr lang="en-US" baseline="0" dirty="0" smtClean="0"/>
              <a:t> </a:t>
            </a:r>
            <a:r>
              <a:rPr lang="en-US" baseline="0" dirty="0" err="1" smtClean="0"/>
              <a:t>flera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r>
              <a:rPr lang="en-US" baseline="0" dirty="0" err="1" smtClean="0"/>
              <a:t>så</a:t>
            </a:r>
            <a:r>
              <a:rPr lang="en-US" baseline="0" dirty="0" smtClean="0"/>
              <a:t> </a:t>
            </a:r>
            <a:r>
              <a:rPr lang="en-US" baseline="0" dirty="0" err="1" smtClean="0"/>
              <a:t>ökar</a:t>
            </a:r>
            <a:r>
              <a:rPr lang="en-US" baseline="0" dirty="0" smtClean="0"/>
              <a:t> man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tillförlitligheten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32942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5/30/16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5/30/16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5/30/16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1.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0.png"/></Relationships>
</file>

<file path=ppt/slides/_rels/slide39.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2665714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126065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are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242658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02410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the required level, create a new replica and place it on the most reliable node available”</a:t>
            </a:r>
          </a:p>
        </p:txBody>
      </p:sp>
    </p:spTree>
    <p:extLst>
      <p:ext uri="{BB962C8B-B14F-4D97-AF65-F5344CB8AC3E}">
        <p14:creationId xmlns:p14="http://schemas.microsoft.com/office/powerpoint/2010/main" val="2166446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39623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5744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4071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879420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Conclusion</a:t>
            </a:r>
            <a:endParaRPr lang="en-US" dirty="0"/>
          </a:p>
        </p:txBody>
      </p:sp>
    </p:spTree>
    <p:extLst>
      <p:ext uri="{BB962C8B-B14F-4D97-AF65-F5344CB8AC3E}">
        <p14:creationId xmlns:p14="http://schemas.microsoft.com/office/powerpoint/2010/main" val="2941105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5126044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Approach:</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a:t>
            </a:r>
            <a:r>
              <a:rPr lang="en-US" dirty="0" smtClean="0"/>
              <a:t>e.g. the </a:t>
            </a:r>
            <a:r>
              <a:rPr lang="en-US" dirty="0"/>
              <a:t>switch of a rack may </a:t>
            </a:r>
            <a:r>
              <a:rPr lang="en-US" dirty="0" smtClean="0"/>
              <a:t>fail, or link failures</a:t>
            </a:r>
            <a:endParaRPr lang="en-US" dirty="0"/>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a:t>
            </a:r>
            <a:r>
              <a:rPr lang="en-US" dirty="0" smtClean="0"/>
              <a:t>environments, and implement </a:t>
            </a:r>
            <a:r>
              <a:rPr lang="en-US" dirty="0" smtClean="0"/>
              <a:t>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3418193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a:t>Statistically independent </a:t>
            </a:r>
            <a:r>
              <a:rPr lang="en-US" dirty="0" smtClean="0"/>
              <a:t>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442502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1277695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4248827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4187521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lvl="1">
              <a:buFont typeface="Arial" panose="020B0604020202020204" pitchFamily="34" charset="0"/>
              <a:buChar char="•"/>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813123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5776</TotalTime>
  <Words>3412</Words>
  <Application>Microsoft Macintosh PowerPoint</Application>
  <PresentationFormat>Widescreen</PresentationFormat>
  <Paragraphs>429</Paragraphs>
  <Slides>39</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Result – node reliabilities</vt:lpstr>
      <vt:lpstr>Result – number of replicas</vt:lpstr>
      <vt:lpstr>Conclusion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392</cp:revision>
  <dcterms:created xsi:type="dcterms:W3CDTF">2016-04-26T11:03:39Z</dcterms:created>
  <dcterms:modified xsi:type="dcterms:W3CDTF">2016-05-30T17:26:55Z</dcterms:modified>
</cp:coreProperties>
</file>