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22" r:id="rId12"/>
    <p:sldId id="323" r:id="rId13"/>
    <p:sldId id="303" r:id="rId14"/>
    <p:sldId id="310" r:id="rId15"/>
    <p:sldId id="311" r:id="rId16"/>
    <p:sldId id="32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94" r:id="rId26"/>
    <p:sldId id="297" r:id="rId27"/>
    <p:sldId id="298" r:id="rId28"/>
    <p:sldId id="299" r:id="rId29"/>
    <p:sldId id="295" r:id="rId30"/>
    <p:sldId id="258" r:id="rId31"/>
    <p:sldId id="259" r:id="rId32"/>
    <p:sldId id="260" r:id="rId33"/>
    <p:sldId id="261" r:id="rId34"/>
    <p:sldId id="263" r:id="rId35"/>
    <p:sldId id="262" r:id="rId36"/>
    <p:sldId id="264" r:id="rId37"/>
    <p:sldId id="265" r:id="rId38"/>
    <p:sldId id="27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4" r:id="rId47"/>
    <p:sldId id="273" r:id="rId48"/>
    <p:sldId id="276" r:id="rId49"/>
    <p:sldId id="277" r:id="rId50"/>
    <p:sldId id="278" r:id="rId51"/>
    <p:sldId id="279" r:id="rId52"/>
    <p:sldId id="280" r:id="rId53"/>
    <p:sldId id="28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114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 Failures </a:t>
            </a:r>
            <a:r>
              <a:rPr lang="en-US" dirty="0" smtClean="0"/>
              <a:t>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Failures </a:t>
            </a:r>
            <a:r>
              <a:rPr lang="en-US" dirty="0" smtClean="0"/>
              <a:t>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In </a:t>
            </a:r>
            <a:r>
              <a:rPr lang="en-US" dirty="0" smtClean="0"/>
              <a:t>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</a:t>
            </a:r>
            <a:r>
              <a:rPr lang="is-IS" i="1" dirty="0" smtClean="0"/>
              <a:t>time </a:t>
            </a:r>
            <a:r>
              <a:rPr lang="is-IS" i="1" dirty="0" smtClean="0"/>
              <a:t>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 The </a:t>
            </a:r>
            <a:r>
              <a:rPr lang="is-IS" dirty="0" smtClean="0"/>
              <a:t>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</a:t>
            </a:r>
            <a:r>
              <a:rPr lang="en-US" dirty="0" smtClean="0"/>
              <a:t>enough replicas to reach the required reliability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Detect failures and create new replicas if </a:t>
            </a:r>
            <a:r>
              <a:rPr lang="en-US" dirty="0" smtClean="0"/>
              <a:t>needed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Heartbeats </a:t>
            </a:r>
            <a:r>
              <a:rPr lang="en-US" dirty="0" smtClean="0"/>
              <a:t>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</a:t>
            </a:r>
            <a:r>
              <a:rPr lang="en-US" dirty="0" smtClean="0"/>
              <a:t>dead.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Frequency</a:t>
            </a:r>
            <a:r>
              <a:rPr lang="en-US" dirty="0" smtClean="0"/>
              <a:t>: 200 </a:t>
            </a:r>
            <a:r>
              <a:rPr lang="en-US" dirty="0" err="1" smtClean="0"/>
              <a:t>ms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Timeout</a:t>
            </a:r>
            <a:r>
              <a:rPr lang="en-US" dirty="0" smtClean="0"/>
              <a:t>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is negligible.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smtClean="0"/>
              <a:t>no </a:t>
            </a:r>
            <a:r>
              <a:rPr lang="en-US" dirty="0" smtClean="0"/>
              <a:t>reply is received - start over at </a:t>
            </a:r>
            <a:r>
              <a:rPr lang="en-US" dirty="0" smtClean="0"/>
              <a:t>1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smtClean="0"/>
              <a:t>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Calvin </a:t>
            </a:r>
            <a:r>
              <a:rPr lang="en-US" dirty="0" smtClean="0"/>
              <a:t>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 smtClean="0"/>
              <a:t>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 smtClean="0"/>
              <a:t>Calvin runtime </a:t>
            </a:r>
            <a:r>
              <a:rPr lang="en-US" dirty="0"/>
              <a:t>is a self-managed container for application </a:t>
            </a:r>
            <a:r>
              <a:rPr lang="en-US" dirty="0" smtClean="0"/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</a:t>
            </a:r>
            <a:r>
              <a:rPr lang="en-US" dirty="0" smtClean="0"/>
              <a:t>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</a:t>
            </a:r>
            <a:r>
              <a:rPr lang="en-US" dirty="0" smtClean="0"/>
              <a:t>actor in Calvin consists of ports, actions, and preconditions under which actions can </a:t>
            </a:r>
            <a:r>
              <a:rPr lang="en-US" dirty="0" smtClean="0"/>
              <a:t>fire.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smtClean="0"/>
              <a:t>each in-port there is a queue of messages, called tokens, to process. Each out-port has a queue of tokens to send to another actors </a:t>
            </a:r>
            <a:r>
              <a:rPr lang="en-US" dirty="0" smtClean="0"/>
              <a:t>in-port.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/>
              <a:t>state of an actor is used when </a:t>
            </a:r>
            <a:r>
              <a:rPr lang="en-US" dirty="0" smtClean="0"/>
              <a:t>migrating </a:t>
            </a:r>
            <a:r>
              <a:rPr lang="en-US" dirty="0" smtClean="0"/>
              <a:t>or replicating an actor and consists mainly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Replication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Fan-in/fan-out </a:t>
            </a:r>
            <a:r>
              <a:rPr lang="en-US" dirty="0" smtClean="0"/>
              <a:t>model – allowing multiple connections for an </a:t>
            </a:r>
            <a:r>
              <a:rPr lang="en-US" dirty="0" err="1" smtClean="0"/>
              <a:t>inport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Heartbeat </a:t>
            </a:r>
            <a:r>
              <a:rPr lang="en-US" dirty="0" smtClean="0"/>
              <a:t>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Resource </a:t>
            </a:r>
            <a:r>
              <a:rPr lang="en-US" dirty="0" smtClean="0"/>
              <a:t>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Lost </a:t>
            </a:r>
            <a:r>
              <a:rPr lang="en-US" dirty="0" smtClean="0"/>
              <a:t>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Replicator </a:t>
            </a:r>
            <a:r>
              <a:rPr lang="en-US" dirty="0" smtClean="0"/>
              <a:t>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</a:t>
            </a:r>
            <a:r>
              <a:rPr lang="en-US" dirty="0" smtClean="0"/>
              <a:t>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Problems</a:t>
            </a:r>
            <a:r>
              <a:rPr lang="en-US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</a:t>
            </a:r>
            <a:r>
              <a:rPr lang="en-US" dirty="0" smtClean="0"/>
              <a:t>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 </a:t>
            </a:r>
            <a:r>
              <a:rPr lang="en-US" dirty="0" smtClean="0"/>
              <a:t>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 smtClean="0"/>
              <a:t>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</a:t>
            </a:r>
            <a:r>
              <a:rPr lang="en-US" dirty="0" smtClean="0"/>
              <a:t>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</a:t>
            </a:r>
            <a:r>
              <a:rPr lang="en-US" dirty="0" smtClean="0"/>
              <a:t>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MTBFs </a:t>
            </a:r>
            <a:r>
              <a:rPr lang="en-US" dirty="0" smtClean="0"/>
              <a:t>varied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</a:t>
            </a:r>
            <a:r>
              <a:rPr lang="en-US" dirty="0" smtClean="0"/>
              <a:t>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Our </a:t>
            </a:r>
            <a:r>
              <a:rPr lang="en-US" dirty="0" smtClean="0"/>
              <a:t>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</a:t>
            </a:r>
            <a:r>
              <a:rPr lang="en-US" dirty="0" smtClean="0"/>
              <a:t>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Three </a:t>
            </a:r>
            <a:r>
              <a:rPr lang="en-US" dirty="0" smtClean="0"/>
              <a:t>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</a:t>
            </a:r>
            <a:r>
              <a:rPr lang="en-US" dirty="0" smtClean="0"/>
              <a:t>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</a:t>
            </a:r>
            <a:r>
              <a:rPr lang="en-US" dirty="0" smtClean="0"/>
              <a:t>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Killing </a:t>
            </a:r>
            <a:r>
              <a:rPr lang="en-US" dirty="0" smtClean="0"/>
              <a:t>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MTBF </a:t>
            </a:r>
            <a:r>
              <a:rPr lang="en-US" dirty="0" smtClean="0"/>
              <a:t>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Most </a:t>
            </a:r>
            <a:r>
              <a:rPr lang="en-US" dirty="0" smtClean="0"/>
              <a:t>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</a:t>
            </a:r>
            <a:r>
              <a:rPr lang="en-US" dirty="0" smtClean="0"/>
              <a:t>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size of the actor state was measured, as well as the time to replicate the actor from one </a:t>
            </a:r>
            <a:r>
              <a:rPr lang="en-US" dirty="0" smtClean="0"/>
              <a:t>runtime </a:t>
            </a:r>
            <a:r>
              <a:rPr lang="en-US" dirty="0" smtClean="0"/>
              <a:t>to </a:t>
            </a:r>
            <a:r>
              <a:rPr lang="en-US" dirty="0" smtClean="0"/>
              <a:t>another.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state was increased by increasing the size of the actors port queue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Laptop specifications: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Intel i</a:t>
            </a:r>
            <a:r>
              <a:rPr lang="en-US" dirty="0" smtClean="0"/>
              <a:t>5, 2.3 GHz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 GB 1333 MHz RAM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SSD drive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 We assume an interconnected set of computing resources (nodes), providing redundant paths and interconnectivity between all nodes. 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All </a:t>
            </a:r>
            <a:r>
              <a:rPr lang="en-US" dirty="0"/>
              <a:t>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assumptions: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</TotalTime>
  <Words>1810</Words>
  <Application>Microsoft Office PowerPoint</Application>
  <PresentationFormat>Bredbild</PresentationFormat>
  <Paragraphs>307</Paragraphs>
  <Slides>53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Monaco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JONATAN BROBERG</cp:lastModifiedBy>
  <cp:revision>62</cp:revision>
  <dcterms:created xsi:type="dcterms:W3CDTF">2016-04-26T11:03:39Z</dcterms:created>
  <dcterms:modified xsi:type="dcterms:W3CDTF">2016-05-02T12:26:39Z</dcterms:modified>
</cp:coreProperties>
</file>